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62" r:id="rId5"/>
    <p:sldId id="259" r:id="rId6"/>
    <p:sldId id="260" r:id="rId7"/>
    <p:sldId id="261" r:id="rId8"/>
    <p:sldId id="263"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26CEE6-EE9A-9F27-0708-BCD3638382A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B8A1416-2DFD-7988-BEE5-461B6DE1B7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C5CBA26-BD16-8608-4E3F-57A980099558}"/>
              </a:ext>
            </a:extLst>
          </p:cNvPr>
          <p:cNvSpPr>
            <a:spLocks noGrp="1"/>
          </p:cNvSpPr>
          <p:nvPr>
            <p:ph type="dt" sz="half" idx="10"/>
          </p:nvPr>
        </p:nvSpPr>
        <p:spPr/>
        <p:txBody>
          <a:bodyPr/>
          <a:lstStyle/>
          <a:p>
            <a:fld id="{BF301607-099A-49CB-9A41-801991FC0326}" type="datetimeFigureOut">
              <a:rPr lang="fr-FR" smtClean="0"/>
              <a:t>12/06/2024</a:t>
            </a:fld>
            <a:endParaRPr lang="fr-FR"/>
          </a:p>
        </p:txBody>
      </p:sp>
      <p:sp>
        <p:nvSpPr>
          <p:cNvPr id="5" name="Espace réservé du pied de page 4">
            <a:extLst>
              <a:ext uri="{FF2B5EF4-FFF2-40B4-BE49-F238E27FC236}">
                <a16:creationId xmlns:a16="http://schemas.microsoft.com/office/drawing/2014/main" id="{98B7E327-CAB1-D144-53F0-14992B3E49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DBC3A5-9D0D-372B-826A-73CD46904903}"/>
              </a:ext>
            </a:extLst>
          </p:cNvPr>
          <p:cNvSpPr>
            <a:spLocks noGrp="1"/>
          </p:cNvSpPr>
          <p:nvPr>
            <p:ph type="sldNum" sz="quarter" idx="12"/>
          </p:nvPr>
        </p:nvSpPr>
        <p:spPr/>
        <p:txBody>
          <a:bodyPr/>
          <a:lstStyle/>
          <a:p>
            <a:fld id="{56385D66-5632-4E6B-950D-3B02E855C000}" type="slidenum">
              <a:rPr lang="fr-FR" smtClean="0"/>
              <a:t>‹N°›</a:t>
            </a:fld>
            <a:endParaRPr lang="fr-FR"/>
          </a:p>
        </p:txBody>
      </p:sp>
    </p:spTree>
    <p:extLst>
      <p:ext uri="{BB962C8B-B14F-4D97-AF65-F5344CB8AC3E}">
        <p14:creationId xmlns:p14="http://schemas.microsoft.com/office/powerpoint/2010/main" val="2861628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136370-D5BC-4869-5EED-A0C4652BF09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6AE4253-79E1-9F25-8AC7-1528AE41A26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6361406-675C-9ED6-0AA6-0D3DEFC8B057}"/>
              </a:ext>
            </a:extLst>
          </p:cNvPr>
          <p:cNvSpPr>
            <a:spLocks noGrp="1"/>
          </p:cNvSpPr>
          <p:nvPr>
            <p:ph type="dt" sz="half" idx="10"/>
          </p:nvPr>
        </p:nvSpPr>
        <p:spPr/>
        <p:txBody>
          <a:bodyPr/>
          <a:lstStyle/>
          <a:p>
            <a:fld id="{BF301607-099A-49CB-9A41-801991FC0326}" type="datetimeFigureOut">
              <a:rPr lang="fr-FR" smtClean="0"/>
              <a:t>12/06/2024</a:t>
            </a:fld>
            <a:endParaRPr lang="fr-FR"/>
          </a:p>
        </p:txBody>
      </p:sp>
      <p:sp>
        <p:nvSpPr>
          <p:cNvPr id="5" name="Espace réservé du pied de page 4">
            <a:extLst>
              <a:ext uri="{FF2B5EF4-FFF2-40B4-BE49-F238E27FC236}">
                <a16:creationId xmlns:a16="http://schemas.microsoft.com/office/drawing/2014/main" id="{A6CCD38A-5B79-55E1-490B-8887420788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E0971C1-5179-F233-CF4A-CC9B7FE44039}"/>
              </a:ext>
            </a:extLst>
          </p:cNvPr>
          <p:cNvSpPr>
            <a:spLocks noGrp="1"/>
          </p:cNvSpPr>
          <p:nvPr>
            <p:ph type="sldNum" sz="quarter" idx="12"/>
          </p:nvPr>
        </p:nvSpPr>
        <p:spPr/>
        <p:txBody>
          <a:bodyPr/>
          <a:lstStyle/>
          <a:p>
            <a:fld id="{56385D66-5632-4E6B-950D-3B02E855C000}" type="slidenum">
              <a:rPr lang="fr-FR" smtClean="0"/>
              <a:t>‹N°›</a:t>
            </a:fld>
            <a:endParaRPr lang="fr-FR"/>
          </a:p>
        </p:txBody>
      </p:sp>
    </p:spTree>
    <p:extLst>
      <p:ext uri="{BB962C8B-B14F-4D97-AF65-F5344CB8AC3E}">
        <p14:creationId xmlns:p14="http://schemas.microsoft.com/office/powerpoint/2010/main" val="2806083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4CFDB71-5F9C-227C-15A4-6DE28D6CF3A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512F00B-8778-4D84-2964-3CDA1877BE5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FA06DC9-B9C7-CB4B-4AB0-26E78914F00D}"/>
              </a:ext>
            </a:extLst>
          </p:cNvPr>
          <p:cNvSpPr>
            <a:spLocks noGrp="1"/>
          </p:cNvSpPr>
          <p:nvPr>
            <p:ph type="dt" sz="half" idx="10"/>
          </p:nvPr>
        </p:nvSpPr>
        <p:spPr/>
        <p:txBody>
          <a:bodyPr/>
          <a:lstStyle/>
          <a:p>
            <a:fld id="{BF301607-099A-49CB-9A41-801991FC0326}" type="datetimeFigureOut">
              <a:rPr lang="fr-FR" smtClean="0"/>
              <a:t>12/06/2024</a:t>
            </a:fld>
            <a:endParaRPr lang="fr-FR"/>
          </a:p>
        </p:txBody>
      </p:sp>
      <p:sp>
        <p:nvSpPr>
          <p:cNvPr id="5" name="Espace réservé du pied de page 4">
            <a:extLst>
              <a:ext uri="{FF2B5EF4-FFF2-40B4-BE49-F238E27FC236}">
                <a16:creationId xmlns:a16="http://schemas.microsoft.com/office/drawing/2014/main" id="{D2F395F0-88A9-EAAF-5170-E7D63109E0F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7A1101-1DD1-0955-7A40-C87EC8AB760B}"/>
              </a:ext>
            </a:extLst>
          </p:cNvPr>
          <p:cNvSpPr>
            <a:spLocks noGrp="1"/>
          </p:cNvSpPr>
          <p:nvPr>
            <p:ph type="sldNum" sz="quarter" idx="12"/>
          </p:nvPr>
        </p:nvSpPr>
        <p:spPr/>
        <p:txBody>
          <a:bodyPr/>
          <a:lstStyle/>
          <a:p>
            <a:fld id="{56385D66-5632-4E6B-950D-3B02E855C000}" type="slidenum">
              <a:rPr lang="fr-FR" smtClean="0"/>
              <a:t>‹N°›</a:t>
            </a:fld>
            <a:endParaRPr lang="fr-FR"/>
          </a:p>
        </p:txBody>
      </p:sp>
    </p:spTree>
    <p:extLst>
      <p:ext uri="{BB962C8B-B14F-4D97-AF65-F5344CB8AC3E}">
        <p14:creationId xmlns:p14="http://schemas.microsoft.com/office/powerpoint/2010/main" val="42641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409996-06E0-68C6-38C3-830C66D4996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A329EA-A4FF-E97A-6A14-993C1968BBF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0B49421-5ABC-7EA8-5A0A-D21CD6B8DED3}"/>
              </a:ext>
            </a:extLst>
          </p:cNvPr>
          <p:cNvSpPr>
            <a:spLocks noGrp="1"/>
          </p:cNvSpPr>
          <p:nvPr>
            <p:ph type="dt" sz="half" idx="10"/>
          </p:nvPr>
        </p:nvSpPr>
        <p:spPr/>
        <p:txBody>
          <a:bodyPr/>
          <a:lstStyle/>
          <a:p>
            <a:fld id="{BF301607-099A-49CB-9A41-801991FC0326}" type="datetimeFigureOut">
              <a:rPr lang="fr-FR" smtClean="0"/>
              <a:t>12/06/2024</a:t>
            </a:fld>
            <a:endParaRPr lang="fr-FR"/>
          </a:p>
        </p:txBody>
      </p:sp>
      <p:sp>
        <p:nvSpPr>
          <p:cNvPr id="5" name="Espace réservé du pied de page 4">
            <a:extLst>
              <a:ext uri="{FF2B5EF4-FFF2-40B4-BE49-F238E27FC236}">
                <a16:creationId xmlns:a16="http://schemas.microsoft.com/office/drawing/2014/main" id="{2B337A9B-8058-3FC4-EA45-287CA8F82E9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197C0B-FCF5-2EB8-1931-2828B32D6FCE}"/>
              </a:ext>
            </a:extLst>
          </p:cNvPr>
          <p:cNvSpPr>
            <a:spLocks noGrp="1"/>
          </p:cNvSpPr>
          <p:nvPr>
            <p:ph type="sldNum" sz="quarter" idx="12"/>
          </p:nvPr>
        </p:nvSpPr>
        <p:spPr/>
        <p:txBody>
          <a:bodyPr/>
          <a:lstStyle/>
          <a:p>
            <a:fld id="{56385D66-5632-4E6B-950D-3B02E855C000}" type="slidenum">
              <a:rPr lang="fr-FR" smtClean="0"/>
              <a:t>‹N°›</a:t>
            </a:fld>
            <a:endParaRPr lang="fr-FR"/>
          </a:p>
        </p:txBody>
      </p:sp>
    </p:spTree>
    <p:extLst>
      <p:ext uri="{BB962C8B-B14F-4D97-AF65-F5344CB8AC3E}">
        <p14:creationId xmlns:p14="http://schemas.microsoft.com/office/powerpoint/2010/main" val="263182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4ECFF-B023-9D6E-292F-B5A366DDD30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2EA034E-E821-D2F8-999D-9C4942F93B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DE631EE-A526-7551-26FA-592215C9B05A}"/>
              </a:ext>
            </a:extLst>
          </p:cNvPr>
          <p:cNvSpPr>
            <a:spLocks noGrp="1"/>
          </p:cNvSpPr>
          <p:nvPr>
            <p:ph type="dt" sz="half" idx="10"/>
          </p:nvPr>
        </p:nvSpPr>
        <p:spPr/>
        <p:txBody>
          <a:bodyPr/>
          <a:lstStyle/>
          <a:p>
            <a:fld id="{BF301607-099A-49CB-9A41-801991FC0326}" type="datetimeFigureOut">
              <a:rPr lang="fr-FR" smtClean="0"/>
              <a:t>12/06/2024</a:t>
            </a:fld>
            <a:endParaRPr lang="fr-FR"/>
          </a:p>
        </p:txBody>
      </p:sp>
      <p:sp>
        <p:nvSpPr>
          <p:cNvPr id="5" name="Espace réservé du pied de page 4">
            <a:extLst>
              <a:ext uri="{FF2B5EF4-FFF2-40B4-BE49-F238E27FC236}">
                <a16:creationId xmlns:a16="http://schemas.microsoft.com/office/drawing/2014/main" id="{2E7E8EF0-2EE5-05B0-72EA-9511D8B3E3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673252-D279-A625-F609-743CF030E62C}"/>
              </a:ext>
            </a:extLst>
          </p:cNvPr>
          <p:cNvSpPr>
            <a:spLocks noGrp="1"/>
          </p:cNvSpPr>
          <p:nvPr>
            <p:ph type="sldNum" sz="quarter" idx="12"/>
          </p:nvPr>
        </p:nvSpPr>
        <p:spPr/>
        <p:txBody>
          <a:bodyPr/>
          <a:lstStyle/>
          <a:p>
            <a:fld id="{56385D66-5632-4E6B-950D-3B02E855C000}" type="slidenum">
              <a:rPr lang="fr-FR" smtClean="0"/>
              <a:t>‹N°›</a:t>
            </a:fld>
            <a:endParaRPr lang="fr-FR"/>
          </a:p>
        </p:txBody>
      </p:sp>
    </p:spTree>
    <p:extLst>
      <p:ext uri="{BB962C8B-B14F-4D97-AF65-F5344CB8AC3E}">
        <p14:creationId xmlns:p14="http://schemas.microsoft.com/office/powerpoint/2010/main" val="239042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11D318-1774-7B58-26B7-B5AE421020C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196205C-234A-AFE8-A32A-DB441182E83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686D1F4-32C5-19AC-FFC6-6EA0EA54BC4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1743B03-A0F8-4BDF-0CA2-3550066E534A}"/>
              </a:ext>
            </a:extLst>
          </p:cNvPr>
          <p:cNvSpPr>
            <a:spLocks noGrp="1"/>
          </p:cNvSpPr>
          <p:nvPr>
            <p:ph type="dt" sz="half" idx="10"/>
          </p:nvPr>
        </p:nvSpPr>
        <p:spPr/>
        <p:txBody>
          <a:bodyPr/>
          <a:lstStyle/>
          <a:p>
            <a:fld id="{BF301607-099A-49CB-9A41-801991FC0326}" type="datetimeFigureOut">
              <a:rPr lang="fr-FR" smtClean="0"/>
              <a:t>12/06/2024</a:t>
            </a:fld>
            <a:endParaRPr lang="fr-FR"/>
          </a:p>
        </p:txBody>
      </p:sp>
      <p:sp>
        <p:nvSpPr>
          <p:cNvPr id="6" name="Espace réservé du pied de page 5">
            <a:extLst>
              <a:ext uri="{FF2B5EF4-FFF2-40B4-BE49-F238E27FC236}">
                <a16:creationId xmlns:a16="http://schemas.microsoft.com/office/drawing/2014/main" id="{E1C5759A-CC48-07D0-D903-7E698FA2CB7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FAB2B58-5355-C7F8-C14D-369A037CF977}"/>
              </a:ext>
            </a:extLst>
          </p:cNvPr>
          <p:cNvSpPr>
            <a:spLocks noGrp="1"/>
          </p:cNvSpPr>
          <p:nvPr>
            <p:ph type="sldNum" sz="quarter" idx="12"/>
          </p:nvPr>
        </p:nvSpPr>
        <p:spPr/>
        <p:txBody>
          <a:bodyPr/>
          <a:lstStyle/>
          <a:p>
            <a:fld id="{56385D66-5632-4E6B-950D-3B02E855C000}" type="slidenum">
              <a:rPr lang="fr-FR" smtClean="0"/>
              <a:t>‹N°›</a:t>
            </a:fld>
            <a:endParaRPr lang="fr-FR"/>
          </a:p>
        </p:txBody>
      </p:sp>
    </p:spTree>
    <p:extLst>
      <p:ext uri="{BB962C8B-B14F-4D97-AF65-F5344CB8AC3E}">
        <p14:creationId xmlns:p14="http://schemas.microsoft.com/office/powerpoint/2010/main" val="1815173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2D4A45-B37D-43B9-E69A-08BF0D71F22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CECB956-F9A1-DE5F-D5E8-EFC1AA40B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00FFE51-868A-EBC7-3B29-37CA61C3D1D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EC91511-9FD2-3871-D714-BDF4209711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6E2F06D-6E0C-C027-B3F6-3622CC696C2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B9A4FA0-D365-FFB6-7559-B972CC0C7E29}"/>
              </a:ext>
            </a:extLst>
          </p:cNvPr>
          <p:cNvSpPr>
            <a:spLocks noGrp="1"/>
          </p:cNvSpPr>
          <p:nvPr>
            <p:ph type="dt" sz="half" idx="10"/>
          </p:nvPr>
        </p:nvSpPr>
        <p:spPr/>
        <p:txBody>
          <a:bodyPr/>
          <a:lstStyle/>
          <a:p>
            <a:fld id="{BF301607-099A-49CB-9A41-801991FC0326}" type="datetimeFigureOut">
              <a:rPr lang="fr-FR" smtClean="0"/>
              <a:t>12/06/2024</a:t>
            </a:fld>
            <a:endParaRPr lang="fr-FR"/>
          </a:p>
        </p:txBody>
      </p:sp>
      <p:sp>
        <p:nvSpPr>
          <p:cNvPr id="8" name="Espace réservé du pied de page 7">
            <a:extLst>
              <a:ext uri="{FF2B5EF4-FFF2-40B4-BE49-F238E27FC236}">
                <a16:creationId xmlns:a16="http://schemas.microsoft.com/office/drawing/2014/main" id="{BEBBE987-7353-C538-6554-36A880377E9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BC3E21F-A6D8-27C8-8460-9DDD9ECCEBBF}"/>
              </a:ext>
            </a:extLst>
          </p:cNvPr>
          <p:cNvSpPr>
            <a:spLocks noGrp="1"/>
          </p:cNvSpPr>
          <p:nvPr>
            <p:ph type="sldNum" sz="quarter" idx="12"/>
          </p:nvPr>
        </p:nvSpPr>
        <p:spPr/>
        <p:txBody>
          <a:bodyPr/>
          <a:lstStyle/>
          <a:p>
            <a:fld id="{56385D66-5632-4E6B-950D-3B02E855C000}" type="slidenum">
              <a:rPr lang="fr-FR" smtClean="0"/>
              <a:t>‹N°›</a:t>
            </a:fld>
            <a:endParaRPr lang="fr-FR"/>
          </a:p>
        </p:txBody>
      </p:sp>
    </p:spTree>
    <p:extLst>
      <p:ext uri="{BB962C8B-B14F-4D97-AF65-F5344CB8AC3E}">
        <p14:creationId xmlns:p14="http://schemas.microsoft.com/office/powerpoint/2010/main" val="815656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9BBDDC-2756-CD5B-8A79-DABCE02DB13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3E4515C-51C6-5C60-1516-A62FBF2DE616}"/>
              </a:ext>
            </a:extLst>
          </p:cNvPr>
          <p:cNvSpPr>
            <a:spLocks noGrp="1"/>
          </p:cNvSpPr>
          <p:nvPr>
            <p:ph type="dt" sz="half" idx="10"/>
          </p:nvPr>
        </p:nvSpPr>
        <p:spPr/>
        <p:txBody>
          <a:bodyPr/>
          <a:lstStyle/>
          <a:p>
            <a:fld id="{BF301607-099A-49CB-9A41-801991FC0326}" type="datetimeFigureOut">
              <a:rPr lang="fr-FR" smtClean="0"/>
              <a:t>12/06/2024</a:t>
            </a:fld>
            <a:endParaRPr lang="fr-FR"/>
          </a:p>
        </p:txBody>
      </p:sp>
      <p:sp>
        <p:nvSpPr>
          <p:cNvPr id="4" name="Espace réservé du pied de page 3">
            <a:extLst>
              <a:ext uri="{FF2B5EF4-FFF2-40B4-BE49-F238E27FC236}">
                <a16:creationId xmlns:a16="http://schemas.microsoft.com/office/drawing/2014/main" id="{72E00FC5-6A02-0AFD-0FF0-57BDB4FA9AF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5583796-446B-13C0-C098-893F3C4E49FD}"/>
              </a:ext>
            </a:extLst>
          </p:cNvPr>
          <p:cNvSpPr>
            <a:spLocks noGrp="1"/>
          </p:cNvSpPr>
          <p:nvPr>
            <p:ph type="sldNum" sz="quarter" idx="12"/>
          </p:nvPr>
        </p:nvSpPr>
        <p:spPr/>
        <p:txBody>
          <a:bodyPr/>
          <a:lstStyle/>
          <a:p>
            <a:fld id="{56385D66-5632-4E6B-950D-3B02E855C000}" type="slidenum">
              <a:rPr lang="fr-FR" smtClean="0"/>
              <a:t>‹N°›</a:t>
            </a:fld>
            <a:endParaRPr lang="fr-FR"/>
          </a:p>
        </p:txBody>
      </p:sp>
    </p:spTree>
    <p:extLst>
      <p:ext uri="{BB962C8B-B14F-4D97-AF65-F5344CB8AC3E}">
        <p14:creationId xmlns:p14="http://schemas.microsoft.com/office/powerpoint/2010/main" val="89151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0D503E1-2513-C2F1-CE6A-DED3539B7395}"/>
              </a:ext>
            </a:extLst>
          </p:cNvPr>
          <p:cNvSpPr>
            <a:spLocks noGrp="1"/>
          </p:cNvSpPr>
          <p:nvPr>
            <p:ph type="dt" sz="half" idx="10"/>
          </p:nvPr>
        </p:nvSpPr>
        <p:spPr/>
        <p:txBody>
          <a:bodyPr/>
          <a:lstStyle/>
          <a:p>
            <a:fld id="{BF301607-099A-49CB-9A41-801991FC0326}" type="datetimeFigureOut">
              <a:rPr lang="fr-FR" smtClean="0"/>
              <a:t>12/06/2024</a:t>
            </a:fld>
            <a:endParaRPr lang="fr-FR"/>
          </a:p>
        </p:txBody>
      </p:sp>
      <p:sp>
        <p:nvSpPr>
          <p:cNvPr id="3" name="Espace réservé du pied de page 2">
            <a:extLst>
              <a:ext uri="{FF2B5EF4-FFF2-40B4-BE49-F238E27FC236}">
                <a16:creationId xmlns:a16="http://schemas.microsoft.com/office/drawing/2014/main" id="{E76E2275-3AC9-CB47-F735-66411CD91AC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CBBD5D6-FB9D-F526-26ED-CB6D4A7DCEAB}"/>
              </a:ext>
            </a:extLst>
          </p:cNvPr>
          <p:cNvSpPr>
            <a:spLocks noGrp="1"/>
          </p:cNvSpPr>
          <p:nvPr>
            <p:ph type="sldNum" sz="quarter" idx="12"/>
          </p:nvPr>
        </p:nvSpPr>
        <p:spPr/>
        <p:txBody>
          <a:bodyPr/>
          <a:lstStyle/>
          <a:p>
            <a:fld id="{56385D66-5632-4E6B-950D-3B02E855C000}" type="slidenum">
              <a:rPr lang="fr-FR" smtClean="0"/>
              <a:t>‹N°›</a:t>
            </a:fld>
            <a:endParaRPr lang="fr-FR"/>
          </a:p>
        </p:txBody>
      </p:sp>
    </p:spTree>
    <p:extLst>
      <p:ext uri="{BB962C8B-B14F-4D97-AF65-F5344CB8AC3E}">
        <p14:creationId xmlns:p14="http://schemas.microsoft.com/office/powerpoint/2010/main" val="2283842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CE992B-3A79-352B-BADA-D465667C7F2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48AF446-2AD0-7CFC-802F-030E1A0EC0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E45353D-62B1-3689-CEBD-EC907357DE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F9CD655-E37A-962C-1B3D-7DCC9A76E020}"/>
              </a:ext>
            </a:extLst>
          </p:cNvPr>
          <p:cNvSpPr>
            <a:spLocks noGrp="1"/>
          </p:cNvSpPr>
          <p:nvPr>
            <p:ph type="dt" sz="half" idx="10"/>
          </p:nvPr>
        </p:nvSpPr>
        <p:spPr/>
        <p:txBody>
          <a:bodyPr/>
          <a:lstStyle/>
          <a:p>
            <a:fld id="{BF301607-099A-49CB-9A41-801991FC0326}" type="datetimeFigureOut">
              <a:rPr lang="fr-FR" smtClean="0"/>
              <a:t>12/06/2024</a:t>
            </a:fld>
            <a:endParaRPr lang="fr-FR"/>
          </a:p>
        </p:txBody>
      </p:sp>
      <p:sp>
        <p:nvSpPr>
          <p:cNvPr id="6" name="Espace réservé du pied de page 5">
            <a:extLst>
              <a:ext uri="{FF2B5EF4-FFF2-40B4-BE49-F238E27FC236}">
                <a16:creationId xmlns:a16="http://schemas.microsoft.com/office/drawing/2014/main" id="{C8061146-529E-BB45-C4D0-D5321297AD3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8B4595A-886D-9158-8A1F-00F8237987FA}"/>
              </a:ext>
            </a:extLst>
          </p:cNvPr>
          <p:cNvSpPr>
            <a:spLocks noGrp="1"/>
          </p:cNvSpPr>
          <p:nvPr>
            <p:ph type="sldNum" sz="quarter" idx="12"/>
          </p:nvPr>
        </p:nvSpPr>
        <p:spPr/>
        <p:txBody>
          <a:bodyPr/>
          <a:lstStyle/>
          <a:p>
            <a:fld id="{56385D66-5632-4E6B-950D-3B02E855C000}" type="slidenum">
              <a:rPr lang="fr-FR" smtClean="0"/>
              <a:t>‹N°›</a:t>
            </a:fld>
            <a:endParaRPr lang="fr-FR"/>
          </a:p>
        </p:txBody>
      </p:sp>
    </p:spTree>
    <p:extLst>
      <p:ext uri="{BB962C8B-B14F-4D97-AF65-F5344CB8AC3E}">
        <p14:creationId xmlns:p14="http://schemas.microsoft.com/office/powerpoint/2010/main" val="314576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3E7109-2F22-4309-5EDE-8AE6E071B7D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057A776-09ED-DB5D-E11E-BF928B8A72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C08472E-23B4-0C03-4050-7ECA1ED35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47E514E-C3DC-DE10-B88C-3EAE87418C45}"/>
              </a:ext>
            </a:extLst>
          </p:cNvPr>
          <p:cNvSpPr>
            <a:spLocks noGrp="1"/>
          </p:cNvSpPr>
          <p:nvPr>
            <p:ph type="dt" sz="half" idx="10"/>
          </p:nvPr>
        </p:nvSpPr>
        <p:spPr/>
        <p:txBody>
          <a:bodyPr/>
          <a:lstStyle/>
          <a:p>
            <a:fld id="{BF301607-099A-49CB-9A41-801991FC0326}" type="datetimeFigureOut">
              <a:rPr lang="fr-FR" smtClean="0"/>
              <a:t>12/06/2024</a:t>
            </a:fld>
            <a:endParaRPr lang="fr-FR"/>
          </a:p>
        </p:txBody>
      </p:sp>
      <p:sp>
        <p:nvSpPr>
          <p:cNvPr id="6" name="Espace réservé du pied de page 5">
            <a:extLst>
              <a:ext uri="{FF2B5EF4-FFF2-40B4-BE49-F238E27FC236}">
                <a16:creationId xmlns:a16="http://schemas.microsoft.com/office/drawing/2014/main" id="{A06060FB-3A79-976B-9FCB-C4E3F6CC251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25C9A91-949C-FC65-3819-C6ECBE1ACC6D}"/>
              </a:ext>
            </a:extLst>
          </p:cNvPr>
          <p:cNvSpPr>
            <a:spLocks noGrp="1"/>
          </p:cNvSpPr>
          <p:nvPr>
            <p:ph type="sldNum" sz="quarter" idx="12"/>
          </p:nvPr>
        </p:nvSpPr>
        <p:spPr/>
        <p:txBody>
          <a:bodyPr/>
          <a:lstStyle/>
          <a:p>
            <a:fld id="{56385D66-5632-4E6B-950D-3B02E855C000}" type="slidenum">
              <a:rPr lang="fr-FR" smtClean="0"/>
              <a:t>‹N°›</a:t>
            </a:fld>
            <a:endParaRPr lang="fr-FR"/>
          </a:p>
        </p:txBody>
      </p:sp>
    </p:spTree>
    <p:extLst>
      <p:ext uri="{BB962C8B-B14F-4D97-AF65-F5344CB8AC3E}">
        <p14:creationId xmlns:p14="http://schemas.microsoft.com/office/powerpoint/2010/main" val="1127115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FE82678-00C7-2A07-EBC0-69D87B7CE3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349F5F1-711A-8907-01D3-EA08981FEF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4AF358C-D5AA-625E-E7EA-FB448517E6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301607-099A-49CB-9A41-801991FC0326}" type="datetimeFigureOut">
              <a:rPr lang="fr-FR" smtClean="0"/>
              <a:t>12/06/2024</a:t>
            </a:fld>
            <a:endParaRPr lang="fr-FR"/>
          </a:p>
        </p:txBody>
      </p:sp>
      <p:sp>
        <p:nvSpPr>
          <p:cNvPr id="5" name="Espace réservé du pied de page 4">
            <a:extLst>
              <a:ext uri="{FF2B5EF4-FFF2-40B4-BE49-F238E27FC236}">
                <a16:creationId xmlns:a16="http://schemas.microsoft.com/office/drawing/2014/main" id="{9E446305-DACF-AF9F-DEFC-F4AD156B36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A04F211-499B-2978-42EE-FC1F949C86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385D66-5632-4E6B-950D-3B02E855C000}" type="slidenum">
              <a:rPr lang="fr-FR" smtClean="0"/>
              <a:t>‹N°›</a:t>
            </a:fld>
            <a:endParaRPr lang="fr-FR"/>
          </a:p>
        </p:txBody>
      </p:sp>
    </p:spTree>
    <p:extLst>
      <p:ext uri="{BB962C8B-B14F-4D97-AF65-F5344CB8AC3E}">
        <p14:creationId xmlns:p14="http://schemas.microsoft.com/office/powerpoint/2010/main" val="2728915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16B64B9-85C4-D5D3-1966-5D7C0C0F8451}"/>
              </a:ext>
            </a:extLst>
          </p:cNvPr>
          <p:cNvSpPr txBox="1"/>
          <p:nvPr/>
        </p:nvSpPr>
        <p:spPr>
          <a:xfrm>
            <a:off x="2581275" y="1551206"/>
            <a:ext cx="8020050" cy="1200329"/>
          </a:xfrm>
          <a:prstGeom prst="rect">
            <a:avLst/>
          </a:prstGeom>
          <a:noFill/>
        </p:spPr>
        <p:txBody>
          <a:bodyPr wrap="square" rtlCol="0">
            <a:spAutoFit/>
          </a:bodyPr>
          <a:lstStyle/>
          <a:p>
            <a:pPr algn="ctr"/>
            <a:r>
              <a:rPr lang="fr-FR" dirty="0"/>
              <a:t>ANIMATIONS DE PLUSIEURS IMAGES SUPERPOSEES</a:t>
            </a:r>
          </a:p>
          <a:p>
            <a:pPr algn="ctr"/>
            <a:endParaRPr lang="fr-FR" dirty="0"/>
          </a:p>
          <a:p>
            <a:pPr algn="ctr"/>
            <a:endParaRPr lang="fr-FR" dirty="0"/>
          </a:p>
          <a:p>
            <a:pPr algn="ctr"/>
            <a:r>
              <a:rPr lang="fr-FR" dirty="0"/>
              <a:t>DEFILEMENT PAR POUSSEE D'UNE IMAGE PAR LA SUIVANTE</a:t>
            </a:r>
          </a:p>
        </p:txBody>
      </p:sp>
    </p:spTree>
    <p:extLst>
      <p:ext uri="{BB962C8B-B14F-4D97-AF65-F5344CB8AC3E}">
        <p14:creationId xmlns:p14="http://schemas.microsoft.com/office/powerpoint/2010/main" val="992468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us de 100 000 images de Montagne Enneigée et de Montagne - Pixabay">
            <a:extLst>
              <a:ext uri="{FF2B5EF4-FFF2-40B4-BE49-F238E27FC236}">
                <a16:creationId xmlns:a16="http://schemas.microsoft.com/office/drawing/2014/main" id="{9018D14C-93CA-2D85-1D2F-9D5FB50E9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s montagnes enneigées, des paysages inspirants | La Balaguère">
            <a:extLst>
              <a:ext uri="{FF2B5EF4-FFF2-40B4-BE49-F238E27FC236}">
                <a16:creationId xmlns:a16="http://schemas.microsoft.com/office/drawing/2014/main" id="{9437E5B6-0D7D-D881-A652-35751D725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rtfolio : le printemps en montagne parPierre Lonchampt">
            <a:extLst>
              <a:ext uri="{FF2B5EF4-FFF2-40B4-BE49-F238E27FC236}">
                <a16:creationId xmlns:a16="http://schemas.microsoft.com/office/drawing/2014/main" id="{B129D6BB-9A66-61F9-6D6A-CE925F45B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21018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A MONTAGNE AU PRINTEMPS">
            <a:extLst>
              <a:ext uri="{FF2B5EF4-FFF2-40B4-BE49-F238E27FC236}">
                <a16:creationId xmlns:a16="http://schemas.microsoft.com/office/drawing/2014/main" id="{ACA5824E-7CBB-7612-2E1A-AC4024E878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2192000" cy="680442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élécharger photos l'été en montagne gratuitement">
            <a:extLst>
              <a:ext uri="{FF2B5EF4-FFF2-40B4-BE49-F238E27FC236}">
                <a16:creationId xmlns:a16="http://schemas.microsoft.com/office/drawing/2014/main" id="{435D419C-AF4D-E98B-42D8-1AE969DAC6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0"/>
            <a:ext cx="121808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3 839 900+ Montagne été Photos, taleaux et images libre de droits - iStock  | Campagne, Plage, Montagne neige">
            <a:extLst>
              <a:ext uri="{FF2B5EF4-FFF2-40B4-BE49-F238E27FC236}">
                <a16:creationId xmlns:a16="http://schemas.microsoft.com/office/drawing/2014/main" id="{B3500899-1EE0-5015-5868-E33013FE4B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7679"/>
            <a:ext cx="12180887" cy="686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63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3500" fill="hold"/>
                                        <p:tgtEl>
                                          <p:spTgt spid="1026"/>
                                        </p:tgtEl>
                                        <p:attrNameLst>
                                          <p:attrName>ppt_x</p:attrName>
                                        </p:attrNameLst>
                                      </p:cBhvr>
                                      <p:tavLst>
                                        <p:tav tm="0">
                                          <p:val>
                                            <p:strVal val="#ppt_x+#ppt_w/2"/>
                                          </p:val>
                                        </p:tav>
                                        <p:tav tm="100000">
                                          <p:val>
                                            <p:strVal val="#ppt_x"/>
                                          </p:val>
                                        </p:tav>
                                      </p:tavLst>
                                    </p:anim>
                                    <p:anim calcmode="lin" valueType="num">
                                      <p:cBhvr>
                                        <p:cTn id="8" dur="3500" fill="hold"/>
                                        <p:tgtEl>
                                          <p:spTgt spid="1026"/>
                                        </p:tgtEl>
                                        <p:attrNameLst>
                                          <p:attrName>ppt_y</p:attrName>
                                        </p:attrNameLst>
                                      </p:cBhvr>
                                      <p:tavLst>
                                        <p:tav tm="0">
                                          <p:val>
                                            <p:strVal val="#ppt_y"/>
                                          </p:val>
                                        </p:tav>
                                        <p:tav tm="100000">
                                          <p:val>
                                            <p:strVal val="#ppt_y"/>
                                          </p:val>
                                        </p:tav>
                                      </p:tavLst>
                                    </p:anim>
                                    <p:anim calcmode="lin" valueType="num">
                                      <p:cBhvr>
                                        <p:cTn id="9" dur="3500" fill="hold"/>
                                        <p:tgtEl>
                                          <p:spTgt spid="1026"/>
                                        </p:tgtEl>
                                        <p:attrNameLst>
                                          <p:attrName>ppt_w</p:attrName>
                                        </p:attrNameLst>
                                      </p:cBhvr>
                                      <p:tavLst>
                                        <p:tav tm="0">
                                          <p:val>
                                            <p:fltVal val="0"/>
                                          </p:val>
                                        </p:tav>
                                        <p:tav tm="100000">
                                          <p:val>
                                            <p:strVal val="#ppt_w"/>
                                          </p:val>
                                        </p:tav>
                                      </p:tavLst>
                                    </p:anim>
                                    <p:anim calcmode="lin" valueType="num">
                                      <p:cBhvr>
                                        <p:cTn id="10" dur="3500" fill="hold"/>
                                        <p:tgtEl>
                                          <p:spTgt spid="1026"/>
                                        </p:tgtEl>
                                        <p:attrNameLst>
                                          <p:attrName>ppt_h</p:attrName>
                                        </p:attrNameLst>
                                      </p:cBhvr>
                                      <p:tavLst>
                                        <p:tav tm="0">
                                          <p:val>
                                            <p:strVal val="#ppt_h"/>
                                          </p:val>
                                        </p:tav>
                                        <p:tav tm="100000">
                                          <p:val>
                                            <p:strVal val="#ppt_h"/>
                                          </p:val>
                                        </p:tav>
                                      </p:tavLst>
                                    </p:anim>
                                  </p:childTnLst>
                                </p:cTn>
                              </p:par>
                            </p:childTnLst>
                          </p:cTn>
                        </p:par>
                        <p:par>
                          <p:cTn id="11" fill="hold">
                            <p:stCondLst>
                              <p:cond delay="3500"/>
                            </p:stCondLst>
                            <p:childTnLst>
                              <p:par>
                                <p:cTn id="12" presetID="17" presetClass="exit" presetSubtype="8" fill="hold" nodeType="afterEffect">
                                  <p:stCondLst>
                                    <p:cond delay="500"/>
                                  </p:stCondLst>
                                  <p:childTnLst>
                                    <p:anim calcmode="lin" valueType="num">
                                      <p:cBhvr>
                                        <p:cTn id="13" dur="3500"/>
                                        <p:tgtEl>
                                          <p:spTgt spid="1026"/>
                                        </p:tgtEl>
                                        <p:attrNameLst>
                                          <p:attrName>ppt_x</p:attrName>
                                        </p:attrNameLst>
                                      </p:cBhvr>
                                      <p:tavLst>
                                        <p:tav tm="0">
                                          <p:val>
                                            <p:strVal val="ppt_x"/>
                                          </p:val>
                                        </p:tav>
                                        <p:tav tm="100000">
                                          <p:val>
                                            <p:strVal val="ppt_x-ppt_w/2"/>
                                          </p:val>
                                        </p:tav>
                                      </p:tavLst>
                                    </p:anim>
                                    <p:anim calcmode="lin" valueType="num">
                                      <p:cBhvr>
                                        <p:cTn id="14" dur="3500"/>
                                        <p:tgtEl>
                                          <p:spTgt spid="1026"/>
                                        </p:tgtEl>
                                        <p:attrNameLst>
                                          <p:attrName>ppt_y</p:attrName>
                                        </p:attrNameLst>
                                      </p:cBhvr>
                                      <p:tavLst>
                                        <p:tav tm="0">
                                          <p:val>
                                            <p:strVal val="ppt_y"/>
                                          </p:val>
                                        </p:tav>
                                        <p:tav tm="100000">
                                          <p:val>
                                            <p:strVal val="ppt_y"/>
                                          </p:val>
                                        </p:tav>
                                      </p:tavLst>
                                    </p:anim>
                                    <p:anim calcmode="lin" valueType="num">
                                      <p:cBhvr>
                                        <p:cTn id="15" dur="3500"/>
                                        <p:tgtEl>
                                          <p:spTgt spid="1026"/>
                                        </p:tgtEl>
                                        <p:attrNameLst>
                                          <p:attrName>ppt_w</p:attrName>
                                        </p:attrNameLst>
                                      </p:cBhvr>
                                      <p:tavLst>
                                        <p:tav tm="0">
                                          <p:val>
                                            <p:strVal val="ppt_w"/>
                                          </p:val>
                                        </p:tav>
                                        <p:tav tm="100000">
                                          <p:val>
                                            <p:fltVal val="0"/>
                                          </p:val>
                                        </p:tav>
                                      </p:tavLst>
                                    </p:anim>
                                    <p:anim calcmode="lin" valueType="num">
                                      <p:cBhvr>
                                        <p:cTn id="16" dur="3500"/>
                                        <p:tgtEl>
                                          <p:spTgt spid="1026"/>
                                        </p:tgtEl>
                                        <p:attrNameLst>
                                          <p:attrName>ppt_h</p:attrName>
                                        </p:attrNameLst>
                                      </p:cBhvr>
                                      <p:tavLst>
                                        <p:tav tm="0">
                                          <p:val>
                                            <p:strVal val="ppt_h"/>
                                          </p:val>
                                        </p:tav>
                                        <p:tav tm="100000">
                                          <p:val>
                                            <p:strVal val="ppt_h"/>
                                          </p:val>
                                        </p:tav>
                                      </p:tavLst>
                                    </p:anim>
                                    <p:set>
                                      <p:cBhvr>
                                        <p:cTn id="17" dur="1" fill="hold">
                                          <p:stCondLst>
                                            <p:cond delay="3499"/>
                                          </p:stCondLst>
                                        </p:cTn>
                                        <p:tgtEl>
                                          <p:spTgt spid="1026"/>
                                        </p:tgtEl>
                                        <p:attrNameLst>
                                          <p:attrName>style.visibility</p:attrName>
                                        </p:attrNameLst>
                                      </p:cBhvr>
                                      <p:to>
                                        <p:strVal val="hidden"/>
                                      </p:to>
                                    </p:set>
                                  </p:childTnLst>
                                </p:cTn>
                              </p:par>
                              <p:par>
                                <p:cTn id="18" presetID="17" presetClass="entr" presetSubtype="2" fill="hold" nodeType="withEffect">
                                  <p:stCondLst>
                                    <p:cond delay="500"/>
                                  </p:stCondLst>
                                  <p:childTnLst>
                                    <p:set>
                                      <p:cBhvr>
                                        <p:cTn id="19" dur="1" fill="hold">
                                          <p:stCondLst>
                                            <p:cond delay="0"/>
                                          </p:stCondLst>
                                        </p:cTn>
                                        <p:tgtEl>
                                          <p:spTgt spid="1028"/>
                                        </p:tgtEl>
                                        <p:attrNameLst>
                                          <p:attrName>style.visibility</p:attrName>
                                        </p:attrNameLst>
                                      </p:cBhvr>
                                      <p:to>
                                        <p:strVal val="visible"/>
                                      </p:to>
                                    </p:set>
                                    <p:anim calcmode="lin" valueType="num">
                                      <p:cBhvr>
                                        <p:cTn id="20" dur="3500" fill="hold"/>
                                        <p:tgtEl>
                                          <p:spTgt spid="1028"/>
                                        </p:tgtEl>
                                        <p:attrNameLst>
                                          <p:attrName>ppt_x</p:attrName>
                                        </p:attrNameLst>
                                      </p:cBhvr>
                                      <p:tavLst>
                                        <p:tav tm="0">
                                          <p:val>
                                            <p:strVal val="#ppt_x+#ppt_w/2"/>
                                          </p:val>
                                        </p:tav>
                                        <p:tav tm="100000">
                                          <p:val>
                                            <p:strVal val="#ppt_x"/>
                                          </p:val>
                                        </p:tav>
                                      </p:tavLst>
                                    </p:anim>
                                    <p:anim calcmode="lin" valueType="num">
                                      <p:cBhvr>
                                        <p:cTn id="21" dur="3500" fill="hold"/>
                                        <p:tgtEl>
                                          <p:spTgt spid="1028"/>
                                        </p:tgtEl>
                                        <p:attrNameLst>
                                          <p:attrName>ppt_y</p:attrName>
                                        </p:attrNameLst>
                                      </p:cBhvr>
                                      <p:tavLst>
                                        <p:tav tm="0">
                                          <p:val>
                                            <p:strVal val="#ppt_y"/>
                                          </p:val>
                                        </p:tav>
                                        <p:tav tm="100000">
                                          <p:val>
                                            <p:strVal val="#ppt_y"/>
                                          </p:val>
                                        </p:tav>
                                      </p:tavLst>
                                    </p:anim>
                                    <p:anim calcmode="lin" valueType="num">
                                      <p:cBhvr>
                                        <p:cTn id="22" dur="3500" fill="hold"/>
                                        <p:tgtEl>
                                          <p:spTgt spid="1028"/>
                                        </p:tgtEl>
                                        <p:attrNameLst>
                                          <p:attrName>ppt_w</p:attrName>
                                        </p:attrNameLst>
                                      </p:cBhvr>
                                      <p:tavLst>
                                        <p:tav tm="0">
                                          <p:val>
                                            <p:fltVal val="0"/>
                                          </p:val>
                                        </p:tav>
                                        <p:tav tm="100000">
                                          <p:val>
                                            <p:strVal val="#ppt_w"/>
                                          </p:val>
                                        </p:tav>
                                      </p:tavLst>
                                    </p:anim>
                                    <p:anim calcmode="lin" valueType="num">
                                      <p:cBhvr>
                                        <p:cTn id="23" dur="3500" fill="hold"/>
                                        <p:tgtEl>
                                          <p:spTgt spid="1028"/>
                                        </p:tgtEl>
                                        <p:attrNameLst>
                                          <p:attrName>ppt_h</p:attrName>
                                        </p:attrNameLst>
                                      </p:cBhvr>
                                      <p:tavLst>
                                        <p:tav tm="0">
                                          <p:val>
                                            <p:strVal val="#ppt_h"/>
                                          </p:val>
                                        </p:tav>
                                        <p:tav tm="100000">
                                          <p:val>
                                            <p:strVal val="#ppt_h"/>
                                          </p:val>
                                        </p:tav>
                                      </p:tavLst>
                                    </p:anim>
                                  </p:childTnLst>
                                </p:cTn>
                              </p:par>
                            </p:childTnLst>
                          </p:cTn>
                        </p:par>
                        <p:par>
                          <p:cTn id="24" fill="hold">
                            <p:stCondLst>
                              <p:cond delay="7500"/>
                            </p:stCondLst>
                            <p:childTnLst>
                              <p:par>
                                <p:cTn id="25" presetID="17" presetClass="exit" presetSubtype="8" fill="hold" nodeType="afterEffect">
                                  <p:stCondLst>
                                    <p:cond delay="500"/>
                                  </p:stCondLst>
                                  <p:childTnLst>
                                    <p:anim calcmode="lin" valueType="num">
                                      <p:cBhvr>
                                        <p:cTn id="26" dur="3500"/>
                                        <p:tgtEl>
                                          <p:spTgt spid="1028"/>
                                        </p:tgtEl>
                                        <p:attrNameLst>
                                          <p:attrName>ppt_x</p:attrName>
                                        </p:attrNameLst>
                                      </p:cBhvr>
                                      <p:tavLst>
                                        <p:tav tm="0">
                                          <p:val>
                                            <p:strVal val="ppt_x"/>
                                          </p:val>
                                        </p:tav>
                                        <p:tav tm="100000">
                                          <p:val>
                                            <p:strVal val="ppt_x-ppt_w/2"/>
                                          </p:val>
                                        </p:tav>
                                      </p:tavLst>
                                    </p:anim>
                                    <p:anim calcmode="lin" valueType="num">
                                      <p:cBhvr>
                                        <p:cTn id="27" dur="3500"/>
                                        <p:tgtEl>
                                          <p:spTgt spid="1028"/>
                                        </p:tgtEl>
                                        <p:attrNameLst>
                                          <p:attrName>ppt_y</p:attrName>
                                        </p:attrNameLst>
                                      </p:cBhvr>
                                      <p:tavLst>
                                        <p:tav tm="0">
                                          <p:val>
                                            <p:strVal val="ppt_y"/>
                                          </p:val>
                                        </p:tav>
                                        <p:tav tm="100000">
                                          <p:val>
                                            <p:strVal val="ppt_y"/>
                                          </p:val>
                                        </p:tav>
                                      </p:tavLst>
                                    </p:anim>
                                    <p:anim calcmode="lin" valueType="num">
                                      <p:cBhvr>
                                        <p:cTn id="28" dur="3500"/>
                                        <p:tgtEl>
                                          <p:spTgt spid="1028"/>
                                        </p:tgtEl>
                                        <p:attrNameLst>
                                          <p:attrName>ppt_w</p:attrName>
                                        </p:attrNameLst>
                                      </p:cBhvr>
                                      <p:tavLst>
                                        <p:tav tm="0">
                                          <p:val>
                                            <p:strVal val="ppt_w"/>
                                          </p:val>
                                        </p:tav>
                                        <p:tav tm="100000">
                                          <p:val>
                                            <p:fltVal val="0"/>
                                          </p:val>
                                        </p:tav>
                                      </p:tavLst>
                                    </p:anim>
                                    <p:anim calcmode="lin" valueType="num">
                                      <p:cBhvr>
                                        <p:cTn id="29" dur="3500"/>
                                        <p:tgtEl>
                                          <p:spTgt spid="1028"/>
                                        </p:tgtEl>
                                        <p:attrNameLst>
                                          <p:attrName>ppt_h</p:attrName>
                                        </p:attrNameLst>
                                      </p:cBhvr>
                                      <p:tavLst>
                                        <p:tav tm="0">
                                          <p:val>
                                            <p:strVal val="ppt_h"/>
                                          </p:val>
                                        </p:tav>
                                        <p:tav tm="100000">
                                          <p:val>
                                            <p:strVal val="ppt_h"/>
                                          </p:val>
                                        </p:tav>
                                      </p:tavLst>
                                    </p:anim>
                                    <p:set>
                                      <p:cBhvr>
                                        <p:cTn id="30" dur="1" fill="hold">
                                          <p:stCondLst>
                                            <p:cond delay="3499"/>
                                          </p:stCondLst>
                                        </p:cTn>
                                        <p:tgtEl>
                                          <p:spTgt spid="1028"/>
                                        </p:tgtEl>
                                        <p:attrNameLst>
                                          <p:attrName>style.visibility</p:attrName>
                                        </p:attrNameLst>
                                      </p:cBhvr>
                                      <p:to>
                                        <p:strVal val="hidden"/>
                                      </p:to>
                                    </p:set>
                                  </p:childTnLst>
                                </p:cTn>
                              </p:par>
                              <p:par>
                                <p:cTn id="31" presetID="17" presetClass="entr" presetSubtype="2" fill="hold" nodeType="withEffect">
                                  <p:stCondLst>
                                    <p:cond delay="500"/>
                                  </p:stCondLst>
                                  <p:childTnLst>
                                    <p:set>
                                      <p:cBhvr>
                                        <p:cTn id="32" dur="1" fill="hold">
                                          <p:stCondLst>
                                            <p:cond delay="0"/>
                                          </p:stCondLst>
                                        </p:cTn>
                                        <p:tgtEl>
                                          <p:spTgt spid="1030"/>
                                        </p:tgtEl>
                                        <p:attrNameLst>
                                          <p:attrName>style.visibility</p:attrName>
                                        </p:attrNameLst>
                                      </p:cBhvr>
                                      <p:to>
                                        <p:strVal val="visible"/>
                                      </p:to>
                                    </p:set>
                                    <p:anim calcmode="lin" valueType="num">
                                      <p:cBhvr>
                                        <p:cTn id="33" dur="3500" fill="hold"/>
                                        <p:tgtEl>
                                          <p:spTgt spid="1030"/>
                                        </p:tgtEl>
                                        <p:attrNameLst>
                                          <p:attrName>ppt_x</p:attrName>
                                        </p:attrNameLst>
                                      </p:cBhvr>
                                      <p:tavLst>
                                        <p:tav tm="0">
                                          <p:val>
                                            <p:strVal val="#ppt_x+#ppt_w/2"/>
                                          </p:val>
                                        </p:tav>
                                        <p:tav tm="100000">
                                          <p:val>
                                            <p:strVal val="#ppt_x"/>
                                          </p:val>
                                        </p:tav>
                                      </p:tavLst>
                                    </p:anim>
                                    <p:anim calcmode="lin" valueType="num">
                                      <p:cBhvr>
                                        <p:cTn id="34" dur="3500" fill="hold"/>
                                        <p:tgtEl>
                                          <p:spTgt spid="1030"/>
                                        </p:tgtEl>
                                        <p:attrNameLst>
                                          <p:attrName>ppt_y</p:attrName>
                                        </p:attrNameLst>
                                      </p:cBhvr>
                                      <p:tavLst>
                                        <p:tav tm="0">
                                          <p:val>
                                            <p:strVal val="#ppt_y"/>
                                          </p:val>
                                        </p:tav>
                                        <p:tav tm="100000">
                                          <p:val>
                                            <p:strVal val="#ppt_y"/>
                                          </p:val>
                                        </p:tav>
                                      </p:tavLst>
                                    </p:anim>
                                    <p:anim calcmode="lin" valueType="num">
                                      <p:cBhvr>
                                        <p:cTn id="35" dur="3500" fill="hold"/>
                                        <p:tgtEl>
                                          <p:spTgt spid="1030"/>
                                        </p:tgtEl>
                                        <p:attrNameLst>
                                          <p:attrName>ppt_w</p:attrName>
                                        </p:attrNameLst>
                                      </p:cBhvr>
                                      <p:tavLst>
                                        <p:tav tm="0">
                                          <p:val>
                                            <p:fltVal val="0"/>
                                          </p:val>
                                        </p:tav>
                                        <p:tav tm="100000">
                                          <p:val>
                                            <p:strVal val="#ppt_w"/>
                                          </p:val>
                                        </p:tav>
                                      </p:tavLst>
                                    </p:anim>
                                    <p:anim calcmode="lin" valueType="num">
                                      <p:cBhvr>
                                        <p:cTn id="36" dur="3500" fill="hold"/>
                                        <p:tgtEl>
                                          <p:spTgt spid="1030"/>
                                        </p:tgtEl>
                                        <p:attrNameLst>
                                          <p:attrName>ppt_h</p:attrName>
                                        </p:attrNameLst>
                                      </p:cBhvr>
                                      <p:tavLst>
                                        <p:tav tm="0">
                                          <p:val>
                                            <p:strVal val="#ppt_h"/>
                                          </p:val>
                                        </p:tav>
                                        <p:tav tm="100000">
                                          <p:val>
                                            <p:strVal val="#ppt_h"/>
                                          </p:val>
                                        </p:tav>
                                      </p:tavLst>
                                    </p:anim>
                                  </p:childTnLst>
                                </p:cTn>
                              </p:par>
                            </p:childTnLst>
                          </p:cTn>
                        </p:par>
                        <p:par>
                          <p:cTn id="37" fill="hold">
                            <p:stCondLst>
                              <p:cond delay="11500"/>
                            </p:stCondLst>
                            <p:childTnLst>
                              <p:par>
                                <p:cTn id="38" presetID="17" presetClass="exit" presetSubtype="8" fill="hold" nodeType="afterEffect">
                                  <p:stCondLst>
                                    <p:cond delay="500"/>
                                  </p:stCondLst>
                                  <p:childTnLst>
                                    <p:anim calcmode="lin" valueType="num">
                                      <p:cBhvr>
                                        <p:cTn id="39" dur="3500"/>
                                        <p:tgtEl>
                                          <p:spTgt spid="1030"/>
                                        </p:tgtEl>
                                        <p:attrNameLst>
                                          <p:attrName>ppt_x</p:attrName>
                                        </p:attrNameLst>
                                      </p:cBhvr>
                                      <p:tavLst>
                                        <p:tav tm="0">
                                          <p:val>
                                            <p:strVal val="ppt_x"/>
                                          </p:val>
                                        </p:tav>
                                        <p:tav tm="100000">
                                          <p:val>
                                            <p:strVal val="ppt_x-ppt_w/2"/>
                                          </p:val>
                                        </p:tav>
                                      </p:tavLst>
                                    </p:anim>
                                    <p:anim calcmode="lin" valueType="num">
                                      <p:cBhvr>
                                        <p:cTn id="40" dur="3500"/>
                                        <p:tgtEl>
                                          <p:spTgt spid="1030"/>
                                        </p:tgtEl>
                                        <p:attrNameLst>
                                          <p:attrName>ppt_y</p:attrName>
                                        </p:attrNameLst>
                                      </p:cBhvr>
                                      <p:tavLst>
                                        <p:tav tm="0">
                                          <p:val>
                                            <p:strVal val="ppt_y"/>
                                          </p:val>
                                        </p:tav>
                                        <p:tav tm="100000">
                                          <p:val>
                                            <p:strVal val="ppt_y"/>
                                          </p:val>
                                        </p:tav>
                                      </p:tavLst>
                                    </p:anim>
                                    <p:anim calcmode="lin" valueType="num">
                                      <p:cBhvr>
                                        <p:cTn id="41" dur="3500"/>
                                        <p:tgtEl>
                                          <p:spTgt spid="1030"/>
                                        </p:tgtEl>
                                        <p:attrNameLst>
                                          <p:attrName>ppt_w</p:attrName>
                                        </p:attrNameLst>
                                      </p:cBhvr>
                                      <p:tavLst>
                                        <p:tav tm="0">
                                          <p:val>
                                            <p:strVal val="ppt_w"/>
                                          </p:val>
                                        </p:tav>
                                        <p:tav tm="100000">
                                          <p:val>
                                            <p:fltVal val="0"/>
                                          </p:val>
                                        </p:tav>
                                      </p:tavLst>
                                    </p:anim>
                                    <p:anim calcmode="lin" valueType="num">
                                      <p:cBhvr>
                                        <p:cTn id="42" dur="3500"/>
                                        <p:tgtEl>
                                          <p:spTgt spid="1030"/>
                                        </p:tgtEl>
                                        <p:attrNameLst>
                                          <p:attrName>ppt_h</p:attrName>
                                        </p:attrNameLst>
                                      </p:cBhvr>
                                      <p:tavLst>
                                        <p:tav tm="0">
                                          <p:val>
                                            <p:strVal val="ppt_h"/>
                                          </p:val>
                                        </p:tav>
                                        <p:tav tm="100000">
                                          <p:val>
                                            <p:strVal val="ppt_h"/>
                                          </p:val>
                                        </p:tav>
                                      </p:tavLst>
                                    </p:anim>
                                    <p:set>
                                      <p:cBhvr>
                                        <p:cTn id="43" dur="1" fill="hold">
                                          <p:stCondLst>
                                            <p:cond delay="3499"/>
                                          </p:stCondLst>
                                        </p:cTn>
                                        <p:tgtEl>
                                          <p:spTgt spid="1030"/>
                                        </p:tgtEl>
                                        <p:attrNameLst>
                                          <p:attrName>style.visibility</p:attrName>
                                        </p:attrNameLst>
                                      </p:cBhvr>
                                      <p:to>
                                        <p:strVal val="hidden"/>
                                      </p:to>
                                    </p:set>
                                  </p:childTnLst>
                                </p:cTn>
                              </p:par>
                              <p:par>
                                <p:cTn id="44" presetID="17" presetClass="entr" presetSubtype="2" fill="hold" nodeType="withEffect">
                                  <p:stCondLst>
                                    <p:cond delay="500"/>
                                  </p:stCondLst>
                                  <p:childTnLst>
                                    <p:set>
                                      <p:cBhvr>
                                        <p:cTn id="45" dur="1" fill="hold">
                                          <p:stCondLst>
                                            <p:cond delay="0"/>
                                          </p:stCondLst>
                                        </p:cTn>
                                        <p:tgtEl>
                                          <p:spTgt spid="1032"/>
                                        </p:tgtEl>
                                        <p:attrNameLst>
                                          <p:attrName>style.visibility</p:attrName>
                                        </p:attrNameLst>
                                      </p:cBhvr>
                                      <p:to>
                                        <p:strVal val="visible"/>
                                      </p:to>
                                    </p:set>
                                    <p:anim calcmode="lin" valueType="num">
                                      <p:cBhvr>
                                        <p:cTn id="46" dur="3500" fill="hold"/>
                                        <p:tgtEl>
                                          <p:spTgt spid="1032"/>
                                        </p:tgtEl>
                                        <p:attrNameLst>
                                          <p:attrName>ppt_x</p:attrName>
                                        </p:attrNameLst>
                                      </p:cBhvr>
                                      <p:tavLst>
                                        <p:tav tm="0">
                                          <p:val>
                                            <p:strVal val="#ppt_x+#ppt_w/2"/>
                                          </p:val>
                                        </p:tav>
                                        <p:tav tm="100000">
                                          <p:val>
                                            <p:strVal val="#ppt_x"/>
                                          </p:val>
                                        </p:tav>
                                      </p:tavLst>
                                    </p:anim>
                                    <p:anim calcmode="lin" valueType="num">
                                      <p:cBhvr>
                                        <p:cTn id="47" dur="3500" fill="hold"/>
                                        <p:tgtEl>
                                          <p:spTgt spid="1032"/>
                                        </p:tgtEl>
                                        <p:attrNameLst>
                                          <p:attrName>ppt_y</p:attrName>
                                        </p:attrNameLst>
                                      </p:cBhvr>
                                      <p:tavLst>
                                        <p:tav tm="0">
                                          <p:val>
                                            <p:strVal val="#ppt_y"/>
                                          </p:val>
                                        </p:tav>
                                        <p:tav tm="100000">
                                          <p:val>
                                            <p:strVal val="#ppt_y"/>
                                          </p:val>
                                        </p:tav>
                                      </p:tavLst>
                                    </p:anim>
                                    <p:anim calcmode="lin" valueType="num">
                                      <p:cBhvr>
                                        <p:cTn id="48" dur="3500" fill="hold"/>
                                        <p:tgtEl>
                                          <p:spTgt spid="1032"/>
                                        </p:tgtEl>
                                        <p:attrNameLst>
                                          <p:attrName>ppt_w</p:attrName>
                                        </p:attrNameLst>
                                      </p:cBhvr>
                                      <p:tavLst>
                                        <p:tav tm="0">
                                          <p:val>
                                            <p:fltVal val="0"/>
                                          </p:val>
                                        </p:tav>
                                        <p:tav tm="100000">
                                          <p:val>
                                            <p:strVal val="#ppt_w"/>
                                          </p:val>
                                        </p:tav>
                                      </p:tavLst>
                                    </p:anim>
                                    <p:anim calcmode="lin" valueType="num">
                                      <p:cBhvr>
                                        <p:cTn id="49" dur="3500" fill="hold"/>
                                        <p:tgtEl>
                                          <p:spTgt spid="1032"/>
                                        </p:tgtEl>
                                        <p:attrNameLst>
                                          <p:attrName>ppt_h</p:attrName>
                                        </p:attrNameLst>
                                      </p:cBhvr>
                                      <p:tavLst>
                                        <p:tav tm="0">
                                          <p:val>
                                            <p:strVal val="#ppt_h"/>
                                          </p:val>
                                        </p:tav>
                                        <p:tav tm="100000">
                                          <p:val>
                                            <p:strVal val="#ppt_h"/>
                                          </p:val>
                                        </p:tav>
                                      </p:tavLst>
                                    </p:anim>
                                  </p:childTnLst>
                                </p:cTn>
                              </p:par>
                            </p:childTnLst>
                          </p:cTn>
                        </p:par>
                        <p:par>
                          <p:cTn id="50" fill="hold">
                            <p:stCondLst>
                              <p:cond delay="15500"/>
                            </p:stCondLst>
                            <p:childTnLst>
                              <p:par>
                                <p:cTn id="51" presetID="17" presetClass="exit" presetSubtype="8" fill="hold" nodeType="afterEffect">
                                  <p:stCondLst>
                                    <p:cond delay="500"/>
                                  </p:stCondLst>
                                  <p:childTnLst>
                                    <p:anim calcmode="lin" valueType="num">
                                      <p:cBhvr>
                                        <p:cTn id="52" dur="3500"/>
                                        <p:tgtEl>
                                          <p:spTgt spid="1032"/>
                                        </p:tgtEl>
                                        <p:attrNameLst>
                                          <p:attrName>ppt_x</p:attrName>
                                        </p:attrNameLst>
                                      </p:cBhvr>
                                      <p:tavLst>
                                        <p:tav tm="0">
                                          <p:val>
                                            <p:strVal val="ppt_x"/>
                                          </p:val>
                                        </p:tav>
                                        <p:tav tm="100000">
                                          <p:val>
                                            <p:strVal val="ppt_x-ppt_w/2"/>
                                          </p:val>
                                        </p:tav>
                                      </p:tavLst>
                                    </p:anim>
                                    <p:anim calcmode="lin" valueType="num">
                                      <p:cBhvr>
                                        <p:cTn id="53" dur="3500"/>
                                        <p:tgtEl>
                                          <p:spTgt spid="1032"/>
                                        </p:tgtEl>
                                        <p:attrNameLst>
                                          <p:attrName>ppt_y</p:attrName>
                                        </p:attrNameLst>
                                      </p:cBhvr>
                                      <p:tavLst>
                                        <p:tav tm="0">
                                          <p:val>
                                            <p:strVal val="ppt_y"/>
                                          </p:val>
                                        </p:tav>
                                        <p:tav tm="100000">
                                          <p:val>
                                            <p:strVal val="ppt_y"/>
                                          </p:val>
                                        </p:tav>
                                      </p:tavLst>
                                    </p:anim>
                                    <p:anim calcmode="lin" valueType="num">
                                      <p:cBhvr>
                                        <p:cTn id="54" dur="3500"/>
                                        <p:tgtEl>
                                          <p:spTgt spid="1032"/>
                                        </p:tgtEl>
                                        <p:attrNameLst>
                                          <p:attrName>ppt_w</p:attrName>
                                        </p:attrNameLst>
                                      </p:cBhvr>
                                      <p:tavLst>
                                        <p:tav tm="0">
                                          <p:val>
                                            <p:strVal val="ppt_w"/>
                                          </p:val>
                                        </p:tav>
                                        <p:tav tm="100000">
                                          <p:val>
                                            <p:fltVal val="0"/>
                                          </p:val>
                                        </p:tav>
                                      </p:tavLst>
                                    </p:anim>
                                    <p:anim calcmode="lin" valueType="num">
                                      <p:cBhvr>
                                        <p:cTn id="55" dur="3500"/>
                                        <p:tgtEl>
                                          <p:spTgt spid="1032"/>
                                        </p:tgtEl>
                                        <p:attrNameLst>
                                          <p:attrName>ppt_h</p:attrName>
                                        </p:attrNameLst>
                                      </p:cBhvr>
                                      <p:tavLst>
                                        <p:tav tm="0">
                                          <p:val>
                                            <p:strVal val="ppt_h"/>
                                          </p:val>
                                        </p:tav>
                                        <p:tav tm="100000">
                                          <p:val>
                                            <p:strVal val="ppt_h"/>
                                          </p:val>
                                        </p:tav>
                                      </p:tavLst>
                                    </p:anim>
                                    <p:set>
                                      <p:cBhvr>
                                        <p:cTn id="56" dur="1" fill="hold">
                                          <p:stCondLst>
                                            <p:cond delay="3499"/>
                                          </p:stCondLst>
                                        </p:cTn>
                                        <p:tgtEl>
                                          <p:spTgt spid="1032"/>
                                        </p:tgtEl>
                                        <p:attrNameLst>
                                          <p:attrName>style.visibility</p:attrName>
                                        </p:attrNameLst>
                                      </p:cBhvr>
                                      <p:to>
                                        <p:strVal val="hidden"/>
                                      </p:to>
                                    </p:set>
                                  </p:childTnLst>
                                </p:cTn>
                              </p:par>
                              <p:par>
                                <p:cTn id="57" presetID="17" presetClass="entr" presetSubtype="2" fill="hold" nodeType="withEffect">
                                  <p:stCondLst>
                                    <p:cond delay="500"/>
                                  </p:stCondLst>
                                  <p:childTnLst>
                                    <p:set>
                                      <p:cBhvr>
                                        <p:cTn id="58" dur="1" fill="hold">
                                          <p:stCondLst>
                                            <p:cond delay="0"/>
                                          </p:stCondLst>
                                        </p:cTn>
                                        <p:tgtEl>
                                          <p:spTgt spid="1034"/>
                                        </p:tgtEl>
                                        <p:attrNameLst>
                                          <p:attrName>style.visibility</p:attrName>
                                        </p:attrNameLst>
                                      </p:cBhvr>
                                      <p:to>
                                        <p:strVal val="visible"/>
                                      </p:to>
                                    </p:set>
                                    <p:anim calcmode="lin" valueType="num">
                                      <p:cBhvr>
                                        <p:cTn id="59" dur="3500" fill="hold"/>
                                        <p:tgtEl>
                                          <p:spTgt spid="1034"/>
                                        </p:tgtEl>
                                        <p:attrNameLst>
                                          <p:attrName>ppt_x</p:attrName>
                                        </p:attrNameLst>
                                      </p:cBhvr>
                                      <p:tavLst>
                                        <p:tav tm="0">
                                          <p:val>
                                            <p:strVal val="#ppt_x+#ppt_w/2"/>
                                          </p:val>
                                        </p:tav>
                                        <p:tav tm="100000">
                                          <p:val>
                                            <p:strVal val="#ppt_x"/>
                                          </p:val>
                                        </p:tav>
                                      </p:tavLst>
                                    </p:anim>
                                    <p:anim calcmode="lin" valueType="num">
                                      <p:cBhvr>
                                        <p:cTn id="60" dur="3500" fill="hold"/>
                                        <p:tgtEl>
                                          <p:spTgt spid="1034"/>
                                        </p:tgtEl>
                                        <p:attrNameLst>
                                          <p:attrName>ppt_y</p:attrName>
                                        </p:attrNameLst>
                                      </p:cBhvr>
                                      <p:tavLst>
                                        <p:tav tm="0">
                                          <p:val>
                                            <p:strVal val="#ppt_y"/>
                                          </p:val>
                                        </p:tav>
                                        <p:tav tm="100000">
                                          <p:val>
                                            <p:strVal val="#ppt_y"/>
                                          </p:val>
                                        </p:tav>
                                      </p:tavLst>
                                    </p:anim>
                                    <p:anim calcmode="lin" valueType="num">
                                      <p:cBhvr>
                                        <p:cTn id="61" dur="3500" fill="hold"/>
                                        <p:tgtEl>
                                          <p:spTgt spid="1034"/>
                                        </p:tgtEl>
                                        <p:attrNameLst>
                                          <p:attrName>ppt_w</p:attrName>
                                        </p:attrNameLst>
                                      </p:cBhvr>
                                      <p:tavLst>
                                        <p:tav tm="0">
                                          <p:val>
                                            <p:fltVal val="0"/>
                                          </p:val>
                                        </p:tav>
                                        <p:tav tm="100000">
                                          <p:val>
                                            <p:strVal val="#ppt_w"/>
                                          </p:val>
                                        </p:tav>
                                      </p:tavLst>
                                    </p:anim>
                                    <p:anim calcmode="lin" valueType="num">
                                      <p:cBhvr>
                                        <p:cTn id="62" dur="3500" fill="hold"/>
                                        <p:tgtEl>
                                          <p:spTgt spid="1034"/>
                                        </p:tgtEl>
                                        <p:attrNameLst>
                                          <p:attrName>ppt_h</p:attrName>
                                        </p:attrNameLst>
                                      </p:cBhvr>
                                      <p:tavLst>
                                        <p:tav tm="0">
                                          <p:val>
                                            <p:strVal val="#ppt_h"/>
                                          </p:val>
                                        </p:tav>
                                        <p:tav tm="100000">
                                          <p:val>
                                            <p:strVal val="#ppt_h"/>
                                          </p:val>
                                        </p:tav>
                                      </p:tavLst>
                                    </p:anim>
                                  </p:childTnLst>
                                </p:cTn>
                              </p:par>
                            </p:childTnLst>
                          </p:cTn>
                        </p:par>
                        <p:par>
                          <p:cTn id="63" fill="hold">
                            <p:stCondLst>
                              <p:cond delay="19500"/>
                            </p:stCondLst>
                            <p:childTnLst>
                              <p:par>
                                <p:cTn id="64" presetID="17" presetClass="exit" presetSubtype="8" fill="hold" nodeType="afterEffect">
                                  <p:stCondLst>
                                    <p:cond delay="500"/>
                                  </p:stCondLst>
                                  <p:childTnLst>
                                    <p:anim calcmode="lin" valueType="num">
                                      <p:cBhvr>
                                        <p:cTn id="65" dur="3500"/>
                                        <p:tgtEl>
                                          <p:spTgt spid="1034"/>
                                        </p:tgtEl>
                                        <p:attrNameLst>
                                          <p:attrName>ppt_x</p:attrName>
                                        </p:attrNameLst>
                                      </p:cBhvr>
                                      <p:tavLst>
                                        <p:tav tm="0">
                                          <p:val>
                                            <p:strVal val="ppt_x"/>
                                          </p:val>
                                        </p:tav>
                                        <p:tav tm="100000">
                                          <p:val>
                                            <p:strVal val="ppt_x-ppt_w/2"/>
                                          </p:val>
                                        </p:tav>
                                      </p:tavLst>
                                    </p:anim>
                                    <p:anim calcmode="lin" valueType="num">
                                      <p:cBhvr>
                                        <p:cTn id="66" dur="3500"/>
                                        <p:tgtEl>
                                          <p:spTgt spid="1034"/>
                                        </p:tgtEl>
                                        <p:attrNameLst>
                                          <p:attrName>ppt_y</p:attrName>
                                        </p:attrNameLst>
                                      </p:cBhvr>
                                      <p:tavLst>
                                        <p:tav tm="0">
                                          <p:val>
                                            <p:strVal val="ppt_y"/>
                                          </p:val>
                                        </p:tav>
                                        <p:tav tm="100000">
                                          <p:val>
                                            <p:strVal val="ppt_y"/>
                                          </p:val>
                                        </p:tav>
                                      </p:tavLst>
                                    </p:anim>
                                    <p:anim calcmode="lin" valueType="num">
                                      <p:cBhvr>
                                        <p:cTn id="67" dur="3500"/>
                                        <p:tgtEl>
                                          <p:spTgt spid="1034"/>
                                        </p:tgtEl>
                                        <p:attrNameLst>
                                          <p:attrName>ppt_w</p:attrName>
                                        </p:attrNameLst>
                                      </p:cBhvr>
                                      <p:tavLst>
                                        <p:tav tm="0">
                                          <p:val>
                                            <p:strVal val="ppt_w"/>
                                          </p:val>
                                        </p:tav>
                                        <p:tav tm="100000">
                                          <p:val>
                                            <p:fltVal val="0"/>
                                          </p:val>
                                        </p:tav>
                                      </p:tavLst>
                                    </p:anim>
                                    <p:anim calcmode="lin" valueType="num">
                                      <p:cBhvr>
                                        <p:cTn id="68" dur="3500"/>
                                        <p:tgtEl>
                                          <p:spTgt spid="1034"/>
                                        </p:tgtEl>
                                        <p:attrNameLst>
                                          <p:attrName>ppt_h</p:attrName>
                                        </p:attrNameLst>
                                      </p:cBhvr>
                                      <p:tavLst>
                                        <p:tav tm="0">
                                          <p:val>
                                            <p:strVal val="ppt_h"/>
                                          </p:val>
                                        </p:tav>
                                        <p:tav tm="100000">
                                          <p:val>
                                            <p:strVal val="ppt_h"/>
                                          </p:val>
                                        </p:tav>
                                      </p:tavLst>
                                    </p:anim>
                                    <p:set>
                                      <p:cBhvr>
                                        <p:cTn id="69" dur="1" fill="hold">
                                          <p:stCondLst>
                                            <p:cond delay="3499"/>
                                          </p:stCondLst>
                                        </p:cTn>
                                        <p:tgtEl>
                                          <p:spTgt spid="1034"/>
                                        </p:tgtEl>
                                        <p:attrNameLst>
                                          <p:attrName>style.visibility</p:attrName>
                                        </p:attrNameLst>
                                      </p:cBhvr>
                                      <p:to>
                                        <p:strVal val="hidden"/>
                                      </p:to>
                                    </p:set>
                                  </p:childTnLst>
                                </p:cTn>
                              </p:par>
                              <p:par>
                                <p:cTn id="70" presetID="17" presetClass="entr" presetSubtype="2" fill="hold" nodeType="withEffect">
                                  <p:stCondLst>
                                    <p:cond delay="500"/>
                                  </p:stCondLst>
                                  <p:childTnLst>
                                    <p:set>
                                      <p:cBhvr>
                                        <p:cTn id="71" dur="1" fill="hold">
                                          <p:stCondLst>
                                            <p:cond delay="0"/>
                                          </p:stCondLst>
                                        </p:cTn>
                                        <p:tgtEl>
                                          <p:spTgt spid="1036"/>
                                        </p:tgtEl>
                                        <p:attrNameLst>
                                          <p:attrName>style.visibility</p:attrName>
                                        </p:attrNameLst>
                                      </p:cBhvr>
                                      <p:to>
                                        <p:strVal val="visible"/>
                                      </p:to>
                                    </p:set>
                                    <p:anim calcmode="lin" valueType="num">
                                      <p:cBhvr>
                                        <p:cTn id="72" dur="3500" fill="hold"/>
                                        <p:tgtEl>
                                          <p:spTgt spid="1036"/>
                                        </p:tgtEl>
                                        <p:attrNameLst>
                                          <p:attrName>ppt_x</p:attrName>
                                        </p:attrNameLst>
                                      </p:cBhvr>
                                      <p:tavLst>
                                        <p:tav tm="0">
                                          <p:val>
                                            <p:strVal val="#ppt_x+#ppt_w/2"/>
                                          </p:val>
                                        </p:tav>
                                        <p:tav tm="100000">
                                          <p:val>
                                            <p:strVal val="#ppt_x"/>
                                          </p:val>
                                        </p:tav>
                                      </p:tavLst>
                                    </p:anim>
                                    <p:anim calcmode="lin" valueType="num">
                                      <p:cBhvr>
                                        <p:cTn id="73" dur="3500" fill="hold"/>
                                        <p:tgtEl>
                                          <p:spTgt spid="1036"/>
                                        </p:tgtEl>
                                        <p:attrNameLst>
                                          <p:attrName>ppt_y</p:attrName>
                                        </p:attrNameLst>
                                      </p:cBhvr>
                                      <p:tavLst>
                                        <p:tav tm="0">
                                          <p:val>
                                            <p:strVal val="#ppt_y"/>
                                          </p:val>
                                        </p:tav>
                                        <p:tav tm="100000">
                                          <p:val>
                                            <p:strVal val="#ppt_y"/>
                                          </p:val>
                                        </p:tav>
                                      </p:tavLst>
                                    </p:anim>
                                    <p:anim calcmode="lin" valueType="num">
                                      <p:cBhvr>
                                        <p:cTn id="74" dur="3500" fill="hold"/>
                                        <p:tgtEl>
                                          <p:spTgt spid="1036"/>
                                        </p:tgtEl>
                                        <p:attrNameLst>
                                          <p:attrName>ppt_w</p:attrName>
                                        </p:attrNameLst>
                                      </p:cBhvr>
                                      <p:tavLst>
                                        <p:tav tm="0">
                                          <p:val>
                                            <p:fltVal val="0"/>
                                          </p:val>
                                        </p:tav>
                                        <p:tav tm="100000">
                                          <p:val>
                                            <p:strVal val="#ppt_w"/>
                                          </p:val>
                                        </p:tav>
                                      </p:tavLst>
                                    </p:anim>
                                    <p:anim calcmode="lin" valueType="num">
                                      <p:cBhvr>
                                        <p:cTn id="75" dur="3500" fill="hold"/>
                                        <p:tgtEl>
                                          <p:spTgt spid="10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conception&#10;&#10;Description générée automatiquement">
            <a:extLst>
              <a:ext uri="{FF2B5EF4-FFF2-40B4-BE49-F238E27FC236}">
                <a16:creationId xmlns:a16="http://schemas.microsoft.com/office/drawing/2014/main" id="{3982C2C5-B406-A0B3-DE2C-EABA204ABC9A}"/>
              </a:ext>
            </a:extLst>
          </p:cNvPr>
          <p:cNvPicPr>
            <a:picLocks noChangeAspect="1"/>
          </p:cNvPicPr>
          <p:nvPr/>
        </p:nvPicPr>
        <p:blipFill rotWithShape="1">
          <a:blip r:embed="rId2">
            <a:extLst>
              <a:ext uri="{28A0092B-C50C-407E-A947-70E740481C1C}">
                <a14:useLocalDpi xmlns:a14="http://schemas.microsoft.com/office/drawing/2010/main" val="0"/>
              </a:ext>
            </a:extLst>
          </a:blip>
          <a:srcRect r="12832"/>
          <a:stretch/>
        </p:blipFill>
        <p:spPr>
          <a:xfrm>
            <a:off x="-176246" y="-4101"/>
            <a:ext cx="8429625" cy="6858000"/>
          </a:xfrm>
          <a:prstGeom prst="rect">
            <a:avLst/>
          </a:prstGeom>
        </p:spPr>
      </p:pic>
      <p:sp>
        <p:nvSpPr>
          <p:cNvPr id="6" name="ZoneTexte 5">
            <a:extLst>
              <a:ext uri="{FF2B5EF4-FFF2-40B4-BE49-F238E27FC236}">
                <a16:creationId xmlns:a16="http://schemas.microsoft.com/office/drawing/2014/main" id="{12791667-C5CC-E2E6-F06C-573254D94B64}"/>
              </a:ext>
            </a:extLst>
          </p:cNvPr>
          <p:cNvSpPr txBox="1"/>
          <p:nvPr/>
        </p:nvSpPr>
        <p:spPr>
          <a:xfrm>
            <a:off x="8401050" y="514350"/>
            <a:ext cx="3600451"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1</a:t>
            </a:r>
            <a:r>
              <a:rPr kumimoji="0" lang="fr-FR" sz="1800" b="0" i="0" u="none" strike="noStrike" kern="1200" cap="none" spc="0" normalizeH="0" baseline="30000" noProof="0" dirty="0">
                <a:ln>
                  <a:noFill/>
                </a:ln>
                <a:solidFill>
                  <a:prstClr val="black"/>
                </a:solidFill>
                <a:effectLst/>
                <a:uLnTx/>
                <a:uFillTx/>
                <a:latin typeface="Aptos" panose="02110004020202020204"/>
                <a:ea typeface="+mn-ea"/>
                <a:cs typeface="+mn-cs"/>
              </a:rPr>
              <a:t>ère</a:t>
            </a: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 image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démarrage </a:t>
            </a:r>
            <a:r>
              <a:rPr kumimoji="0" lang="fr-FR" sz="1800" b="0" i="1" u="none" strike="noStrike" kern="1200" cap="none" spc="0" normalizeH="0" baseline="0" noProof="0" dirty="0">
                <a:ln>
                  <a:noFill/>
                </a:ln>
                <a:solidFill>
                  <a:prstClr val="black"/>
                </a:solidFill>
                <a:effectLst/>
                <a:uLnTx/>
                <a:uFillTx/>
                <a:latin typeface="Aptos" panose="02110004020202020204"/>
                <a:ea typeface="+mn-ea"/>
                <a:cs typeface="+mn-cs"/>
              </a:rPr>
              <a:t>avec la précédente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srgbClr val="FF0000"/>
                </a:solidFill>
                <a:effectLst/>
                <a:uLnTx/>
                <a:uFillTx/>
                <a:latin typeface="Aptos" panose="02110004020202020204"/>
                <a:ea typeface="+mn-ea"/>
                <a:cs typeface="+mn-cs"/>
              </a:rPr>
              <a:t>Entrée</a:t>
            </a: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  « Etirer » vers la gauche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2</a:t>
            </a:r>
            <a:r>
              <a:rPr kumimoji="0" lang="fr-FR" sz="1800" b="0" i="0" u="none" strike="noStrike" kern="1200" cap="none" spc="0" normalizeH="0" baseline="30000" noProof="0" dirty="0">
                <a:ln>
                  <a:noFill/>
                </a:ln>
                <a:solidFill>
                  <a:prstClr val="black"/>
                </a:solidFill>
                <a:effectLst/>
                <a:uLnTx/>
                <a:uFillTx/>
                <a:latin typeface="Aptos" panose="02110004020202020204"/>
                <a:ea typeface="+mn-ea"/>
                <a:cs typeface="+mn-cs"/>
              </a:rPr>
              <a:t>ème</a:t>
            </a: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 image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Démarrage </a:t>
            </a:r>
            <a:r>
              <a:rPr kumimoji="0" lang="fr-FR" sz="1800" b="0" i="1" u="none" strike="noStrike" kern="1200" cap="none" spc="0" normalizeH="0" baseline="0" noProof="0" dirty="0">
                <a:ln>
                  <a:noFill/>
                </a:ln>
                <a:solidFill>
                  <a:prstClr val="black"/>
                </a:solidFill>
                <a:effectLst/>
                <a:uLnTx/>
                <a:uFillTx/>
                <a:latin typeface="Aptos" panose="02110004020202020204"/>
                <a:ea typeface="+mn-ea"/>
                <a:cs typeface="+mn-cs"/>
              </a:rPr>
              <a:t>après la précédente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srgbClr val="FF0000"/>
                </a:solidFill>
                <a:effectLst/>
                <a:uLnTx/>
                <a:uFillTx/>
                <a:latin typeface="Aptos" panose="02110004020202020204"/>
                <a:ea typeface="+mn-ea"/>
                <a:cs typeface="+mn-cs"/>
              </a:rPr>
              <a:t>Sortie</a:t>
            </a: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 « réduire » vers la gauche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Puis </a:t>
            </a:r>
            <a:r>
              <a:rPr kumimoji="0" lang="fr-FR" sz="1800" b="0" i="1" u="none" strike="noStrike" kern="1200" cap="none" spc="0" normalizeH="0" baseline="0" noProof="0" dirty="0">
                <a:ln>
                  <a:noFill/>
                </a:ln>
                <a:solidFill>
                  <a:prstClr val="black"/>
                </a:solidFill>
                <a:effectLst/>
                <a:uLnTx/>
                <a:uFillTx/>
                <a:latin typeface="Aptos" panose="02110004020202020204"/>
                <a:ea typeface="+mn-ea"/>
                <a:cs typeface="+mn-cs"/>
              </a:rPr>
              <a:t>avec la précédente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srgbClr val="FF0000"/>
                </a:solidFill>
                <a:effectLst/>
                <a:uLnTx/>
                <a:uFillTx/>
                <a:latin typeface="Aptos" panose="02110004020202020204"/>
                <a:ea typeface="+mn-ea"/>
                <a:cs typeface="+mn-cs"/>
              </a:rPr>
              <a:t>Entrée</a:t>
            </a: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 « étirer » vers la gauche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Idem sur toutes les images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Durée : identique pour toutes les animations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Laisser une temporisation entre chaque série d’animations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8" name="Image 7">
            <a:extLst>
              <a:ext uri="{FF2B5EF4-FFF2-40B4-BE49-F238E27FC236}">
                <a16:creationId xmlns:a16="http://schemas.microsoft.com/office/drawing/2014/main" id="{8A6DC395-A552-B66D-4D4B-54F0B14B0DCF}"/>
              </a:ext>
            </a:extLst>
          </p:cNvPr>
          <p:cNvPicPr>
            <a:picLocks noChangeAspect="1"/>
          </p:cNvPicPr>
          <p:nvPr/>
        </p:nvPicPr>
        <p:blipFill>
          <a:blip r:embed="rId3"/>
          <a:stretch>
            <a:fillRect/>
          </a:stretch>
        </p:blipFill>
        <p:spPr>
          <a:xfrm>
            <a:off x="6238673" y="4145373"/>
            <a:ext cx="1924319" cy="752580"/>
          </a:xfrm>
          <a:prstGeom prst="rect">
            <a:avLst/>
          </a:prstGeom>
        </p:spPr>
      </p:pic>
      <p:cxnSp>
        <p:nvCxnSpPr>
          <p:cNvPr id="10" name="Connecteur droit avec flèche 9">
            <a:extLst>
              <a:ext uri="{FF2B5EF4-FFF2-40B4-BE49-F238E27FC236}">
                <a16:creationId xmlns:a16="http://schemas.microsoft.com/office/drawing/2014/main" id="{8DAF7DC0-8E04-3A88-8AEF-39CF14803592}"/>
              </a:ext>
            </a:extLst>
          </p:cNvPr>
          <p:cNvCxnSpPr/>
          <p:nvPr/>
        </p:nvCxnSpPr>
        <p:spPr>
          <a:xfrm flipV="1">
            <a:off x="7924800" y="1000125"/>
            <a:ext cx="476250" cy="32099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Connecteur droit avec flèche 10">
            <a:extLst>
              <a:ext uri="{FF2B5EF4-FFF2-40B4-BE49-F238E27FC236}">
                <a16:creationId xmlns:a16="http://schemas.microsoft.com/office/drawing/2014/main" id="{D28BD47D-3195-6E7B-9CAD-1B86501AF707}"/>
              </a:ext>
            </a:extLst>
          </p:cNvPr>
          <p:cNvCxnSpPr>
            <a:cxnSpLocks/>
          </p:cNvCxnSpPr>
          <p:nvPr/>
        </p:nvCxnSpPr>
        <p:spPr>
          <a:xfrm flipV="1">
            <a:off x="8077200" y="2095500"/>
            <a:ext cx="323850" cy="22669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necteur droit avec flèche 12">
            <a:extLst>
              <a:ext uri="{FF2B5EF4-FFF2-40B4-BE49-F238E27FC236}">
                <a16:creationId xmlns:a16="http://schemas.microsoft.com/office/drawing/2014/main" id="{8F0FA86A-C363-9DD1-9EB9-BD89DD556F93}"/>
              </a:ext>
            </a:extLst>
          </p:cNvPr>
          <p:cNvCxnSpPr>
            <a:cxnSpLocks/>
          </p:cNvCxnSpPr>
          <p:nvPr/>
        </p:nvCxnSpPr>
        <p:spPr>
          <a:xfrm flipV="1">
            <a:off x="7791450" y="4087578"/>
            <a:ext cx="685800" cy="4340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Connecteur droit avec flèche 16">
            <a:extLst>
              <a:ext uri="{FF2B5EF4-FFF2-40B4-BE49-F238E27FC236}">
                <a16:creationId xmlns:a16="http://schemas.microsoft.com/office/drawing/2014/main" id="{41E92E88-2849-1AB7-AB50-DCFB43279642}"/>
              </a:ext>
            </a:extLst>
          </p:cNvPr>
          <p:cNvCxnSpPr>
            <a:cxnSpLocks/>
          </p:cNvCxnSpPr>
          <p:nvPr/>
        </p:nvCxnSpPr>
        <p:spPr>
          <a:xfrm>
            <a:off x="7791450" y="4733925"/>
            <a:ext cx="685800" cy="1238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Organigramme : Procédé 1">
            <a:extLst>
              <a:ext uri="{FF2B5EF4-FFF2-40B4-BE49-F238E27FC236}">
                <a16:creationId xmlns:a16="http://schemas.microsoft.com/office/drawing/2014/main" id="{E12E5B5D-C6D8-1D82-50DB-5A00FA850D1D}"/>
              </a:ext>
            </a:extLst>
          </p:cNvPr>
          <p:cNvSpPr/>
          <p:nvPr/>
        </p:nvSpPr>
        <p:spPr>
          <a:xfrm>
            <a:off x="7258050" y="4210051"/>
            <a:ext cx="314325" cy="112394"/>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Organigramme : Procédé 2">
            <a:extLst>
              <a:ext uri="{FF2B5EF4-FFF2-40B4-BE49-F238E27FC236}">
                <a16:creationId xmlns:a16="http://schemas.microsoft.com/office/drawing/2014/main" id="{30400C56-BCCD-A233-F839-A7663490CEF2}"/>
              </a:ext>
            </a:extLst>
          </p:cNvPr>
          <p:cNvSpPr/>
          <p:nvPr/>
        </p:nvSpPr>
        <p:spPr>
          <a:xfrm>
            <a:off x="7258049" y="4454393"/>
            <a:ext cx="314325" cy="134540"/>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Organigramme : Procédé 3">
            <a:extLst>
              <a:ext uri="{FF2B5EF4-FFF2-40B4-BE49-F238E27FC236}">
                <a16:creationId xmlns:a16="http://schemas.microsoft.com/office/drawing/2014/main" id="{6D626BA1-6352-2D7A-E579-8C34B4EF770A}"/>
              </a:ext>
            </a:extLst>
          </p:cNvPr>
          <p:cNvSpPr/>
          <p:nvPr/>
        </p:nvSpPr>
        <p:spPr>
          <a:xfrm>
            <a:off x="7269971" y="4687246"/>
            <a:ext cx="314325" cy="112394"/>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2659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522931F-5355-86D5-AEBF-D7BE9A75C89F}"/>
              </a:ext>
            </a:extLst>
          </p:cNvPr>
          <p:cNvSpPr txBox="1"/>
          <p:nvPr/>
        </p:nvSpPr>
        <p:spPr>
          <a:xfrm>
            <a:off x="1838325" y="1858060"/>
            <a:ext cx="6657975" cy="369332"/>
          </a:xfrm>
          <a:prstGeom prst="rect">
            <a:avLst/>
          </a:prstGeom>
          <a:noFill/>
        </p:spPr>
        <p:txBody>
          <a:bodyPr wrap="square">
            <a:spAutoFit/>
          </a:bodyPr>
          <a:lstStyle/>
          <a:p>
            <a:r>
              <a:rPr lang="fr-FR" dirty="0"/>
              <a:t>TRANSITIONS D’UNE DIAPO A UNE AUTRE DIAPO PAR LE CUBE</a:t>
            </a:r>
          </a:p>
        </p:txBody>
      </p:sp>
    </p:spTree>
    <p:extLst>
      <p:ext uri="{BB962C8B-B14F-4D97-AF65-F5344CB8AC3E}">
        <p14:creationId xmlns:p14="http://schemas.microsoft.com/office/powerpoint/2010/main" val="752779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A036272-D994-68BB-7537-DA46EC42E2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29"/>
            <a:ext cx="12192000" cy="6864831"/>
          </a:xfrm>
          <a:prstGeom prst="rect">
            <a:avLst/>
          </a:prstGeom>
        </p:spPr>
      </p:pic>
    </p:spTree>
    <p:extLst>
      <p:ext uri="{BB962C8B-B14F-4D97-AF65-F5344CB8AC3E}">
        <p14:creationId xmlns:p14="http://schemas.microsoft.com/office/powerpoint/2010/main" val="61497575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Effect transition="in" filter="fade">
                                      <p:cBhvr>
                                        <p:cTn id="9"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DD7D54F-EA74-2123-E200-8A69DD7E7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28"/>
            <a:ext cx="12192000" cy="6817872"/>
          </a:xfrm>
          <a:prstGeom prst="rect">
            <a:avLst/>
          </a:prstGeom>
        </p:spPr>
      </p:pic>
    </p:spTree>
    <p:extLst>
      <p:ext uri="{BB962C8B-B14F-4D97-AF65-F5344CB8AC3E}">
        <p14:creationId xmlns:p14="http://schemas.microsoft.com/office/powerpoint/2010/main" val="21568216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B9CA1DBE-A778-3209-820D-706A82068BF7}"/>
              </a:ext>
            </a:extLst>
          </p:cNvPr>
          <p:cNvSpPr txBox="1"/>
          <p:nvPr/>
        </p:nvSpPr>
        <p:spPr>
          <a:xfrm>
            <a:off x="514349" y="561681"/>
            <a:ext cx="8858251" cy="1477328"/>
          </a:xfrm>
          <a:prstGeom prst="rect">
            <a:avLst/>
          </a:prstGeom>
          <a:noFill/>
        </p:spPr>
        <p:txBody>
          <a:bodyPr wrap="square" rtlCol="0">
            <a:spAutoFit/>
          </a:bodyPr>
          <a:lstStyle/>
          <a:p>
            <a:r>
              <a:rPr lang="fr-FR" dirty="0"/>
              <a:t>Dans l’onglet Transitions, choisir le « cube » pour passer d’une diapo à l’autre. Ne pas oublier de régler la durée de la transition. En cliquant sur aperçu, la première face du cube sera blanche et la deuxième contiendra l’image de la diapo suivante, mais le rendu sera complet en visualisant le diaporama complet. </a:t>
            </a:r>
          </a:p>
          <a:p>
            <a:r>
              <a:rPr lang="fr-FR" dirty="0"/>
              <a:t>                                                                          Cette transition a la possibilité de plusieurs effets</a:t>
            </a:r>
          </a:p>
        </p:txBody>
      </p:sp>
      <p:pic>
        <p:nvPicPr>
          <p:cNvPr id="10" name="Image 9">
            <a:extLst>
              <a:ext uri="{FF2B5EF4-FFF2-40B4-BE49-F238E27FC236}">
                <a16:creationId xmlns:a16="http://schemas.microsoft.com/office/drawing/2014/main" id="{980B0A0C-FB54-27BF-9C5F-BA1F470D7929}"/>
              </a:ext>
            </a:extLst>
          </p:cNvPr>
          <p:cNvPicPr>
            <a:picLocks noChangeAspect="1"/>
          </p:cNvPicPr>
          <p:nvPr/>
        </p:nvPicPr>
        <p:blipFill>
          <a:blip r:embed="rId2"/>
          <a:stretch>
            <a:fillRect/>
          </a:stretch>
        </p:blipFill>
        <p:spPr>
          <a:xfrm>
            <a:off x="381000" y="2564662"/>
            <a:ext cx="11294511" cy="3731657"/>
          </a:xfrm>
          <a:prstGeom prst="rect">
            <a:avLst/>
          </a:prstGeom>
        </p:spPr>
      </p:pic>
      <p:pic>
        <p:nvPicPr>
          <p:cNvPr id="12" name="Image 11">
            <a:extLst>
              <a:ext uri="{FF2B5EF4-FFF2-40B4-BE49-F238E27FC236}">
                <a16:creationId xmlns:a16="http://schemas.microsoft.com/office/drawing/2014/main" id="{595CF9A1-11AE-0941-DBC8-491AA2F88E37}"/>
              </a:ext>
            </a:extLst>
          </p:cNvPr>
          <p:cNvPicPr>
            <a:picLocks noChangeAspect="1"/>
          </p:cNvPicPr>
          <p:nvPr/>
        </p:nvPicPr>
        <p:blipFill>
          <a:blip r:embed="rId3"/>
          <a:stretch>
            <a:fillRect/>
          </a:stretch>
        </p:blipFill>
        <p:spPr>
          <a:xfrm>
            <a:off x="9584817" y="338070"/>
            <a:ext cx="1483487" cy="2086154"/>
          </a:xfrm>
          <a:prstGeom prst="rect">
            <a:avLst/>
          </a:prstGeom>
        </p:spPr>
      </p:pic>
      <p:cxnSp>
        <p:nvCxnSpPr>
          <p:cNvPr id="14" name="Connecteur droit avec flèche 13">
            <a:extLst>
              <a:ext uri="{FF2B5EF4-FFF2-40B4-BE49-F238E27FC236}">
                <a16:creationId xmlns:a16="http://schemas.microsoft.com/office/drawing/2014/main" id="{1A56320B-4027-FB4D-258C-7035BA5CBCD0}"/>
              </a:ext>
            </a:extLst>
          </p:cNvPr>
          <p:cNvCxnSpPr>
            <a:cxnSpLocks/>
          </p:cNvCxnSpPr>
          <p:nvPr/>
        </p:nvCxnSpPr>
        <p:spPr>
          <a:xfrm flipV="1">
            <a:off x="8924925" y="885847"/>
            <a:ext cx="659892" cy="911175"/>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84236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D9DBFB9-E239-62EB-524A-5B99A95E2733}"/>
              </a:ext>
            </a:extLst>
          </p:cNvPr>
          <p:cNvSpPr txBox="1"/>
          <p:nvPr/>
        </p:nvSpPr>
        <p:spPr>
          <a:xfrm>
            <a:off x="685800" y="590550"/>
            <a:ext cx="10315575" cy="1477328"/>
          </a:xfrm>
          <a:prstGeom prst="rect">
            <a:avLst/>
          </a:prstGeom>
          <a:noFill/>
        </p:spPr>
        <p:txBody>
          <a:bodyPr wrap="square" rtlCol="0">
            <a:spAutoFit/>
          </a:bodyPr>
          <a:lstStyle/>
          <a:p>
            <a:r>
              <a:rPr lang="fr-FR" b="1" dirty="0"/>
              <a:t>DEFILEMENT DUNE LIGNE D ECRITURE </a:t>
            </a:r>
          </a:p>
          <a:p>
            <a:endParaRPr lang="fr-FR" dirty="0"/>
          </a:p>
          <a:p>
            <a:r>
              <a:rPr lang="fr-FR" dirty="0"/>
              <a:t>Dans animation, choisir « entrée brusque » et dans « l’option d ’effet », choisir le côté d’arrivée de la ligne d’écriture.</a:t>
            </a:r>
          </a:p>
          <a:p>
            <a:endParaRPr lang="fr-FR" dirty="0"/>
          </a:p>
        </p:txBody>
      </p:sp>
      <p:sp>
        <p:nvSpPr>
          <p:cNvPr id="5" name="ZoneTexte 4">
            <a:extLst>
              <a:ext uri="{FF2B5EF4-FFF2-40B4-BE49-F238E27FC236}">
                <a16:creationId xmlns:a16="http://schemas.microsoft.com/office/drawing/2014/main" id="{83C7C758-111D-1F19-C91E-9D96D60B8172}"/>
              </a:ext>
            </a:extLst>
          </p:cNvPr>
          <p:cNvSpPr txBox="1"/>
          <p:nvPr/>
        </p:nvSpPr>
        <p:spPr>
          <a:xfrm>
            <a:off x="4306994" y="1951672"/>
            <a:ext cx="3895725" cy="2585323"/>
          </a:xfrm>
          <a:prstGeom prst="rect">
            <a:avLst/>
          </a:prstGeom>
          <a:noFill/>
        </p:spPr>
        <p:txBody>
          <a:bodyPr wrap="square" rtlCol="0">
            <a:spAutoFit/>
          </a:bodyPr>
          <a:lstStyle/>
          <a:p>
            <a:r>
              <a:rPr lang="fr-FR" dirty="0"/>
              <a:t>Le défilement </a:t>
            </a:r>
            <a:r>
              <a:rPr lang="fr-FR"/>
              <a:t>du texte peut </a:t>
            </a:r>
            <a:r>
              <a:rPr lang="fr-FR" dirty="0"/>
              <a:t>se faire soit par « mot », soit par « lettre » </a:t>
            </a:r>
          </a:p>
          <a:p>
            <a:endParaRPr lang="fr-FR" dirty="0"/>
          </a:p>
          <a:p>
            <a:r>
              <a:rPr lang="fr-FR" dirty="0"/>
              <a:t>En ouvrant la boite de dialogue dans le volet d’animation, choisir le mode de défilement de son texte</a:t>
            </a:r>
          </a:p>
          <a:p>
            <a:endParaRPr lang="fr-FR" dirty="0"/>
          </a:p>
          <a:p>
            <a:r>
              <a:rPr lang="fr-FR" dirty="0"/>
              <a:t>Régler la durée d’animation en fonction de la longueur du texte</a:t>
            </a:r>
          </a:p>
        </p:txBody>
      </p:sp>
      <p:pic>
        <p:nvPicPr>
          <p:cNvPr id="7" name="Image 6">
            <a:extLst>
              <a:ext uri="{FF2B5EF4-FFF2-40B4-BE49-F238E27FC236}">
                <a16:creationId xmlns:a16="http://schemas.microsoft.com/office/drawing/2014/main" id="{51CCEA18-A66A-68F6-F1DD-E44EB97B0BA3}"/>
              </a:ext>
            </a:extLst>
          </p:cNvPr>
          <p:cNvPicPr>
            <a:picLocks noChangeAspect="1"/>
          </p:cNvPicPr>
          <p:nvPr/>
        </p:nvPicPr>
        <p:blipFill>
          <a:blip r:embed="rId2"/>
          <a:stretch>
            <a:fillRect/>
          </a:stretch>
        </p:blipFill>
        <p:spPr>
          <a:xfrm>
            <a:off x="844656" y="1924049"/>
            <a:ext cx="3303482" cy="3832960"/>
          </a:xfrm>
          <a:prstGeom prst="rect">
            <a:avLst/>
          </a:prstGeom>
        </p:spPr>
      </p:pic>
      <p:pic>
        <p:nvPicPr>
          <p:cNvPr id="9" name="Image 8">
            <a:extLst>
              <a:ext uri="{FF2B5EF4-FFF2-40B4-BE49-F238E27FC236}">
                <a16:creationId xmlns:a16="http://schemas.microsoft.com/office/drawing/2014/main" id="{AFD422C6-759A-C173-C2DA-ED886D62B8FF}"/>
              </a:ext>
            </a:extLst>
          </p:cNvPr>
          <p:cNvPicPr>
            <a:picLocks noChangeAspect="1"/>
          </p:cNvPicPr>
          <p:nvPr/>
        </p:nvPicPr>
        <p:blipFill>
          <a:blip r:embed="rId3"/>
          <a:stretch>
            <a:fillRect/>
          </a:stretch>
        </p:blipFill>
        <p:spPr>
          <a:xfrm>
            <a:off x="8202719" y="2288607"/>
            <a:ext cx="2581549" cy="2280786"/>
          </a:xfrm>
          <a:prstGeom prst="rect">
            <a:avLst/>
          </a:prstGeom>
        </p:spPr>
      </p:pic>
      <p:cxnSp>
        <p:nvCxnSpPr>
          <p:cNvPr id="11" name="Connecteur droit avec flèche 10">
            <a:extLst>
              <a:ext uri="{FF2B5EF4-FFF2-40B4-BE49-F238E27FC236}">
                <a16:creationId xmlns:a16="http://schemas.microsoft.com/office/drawing/2014/main" id="{22BFA6A1-2830-5785-4330-E43345E6B620}"/>
              </a:ext>
            </a:extLst>
          </p:cNvPr>
          <p:cNvCxnSpPr>
            <a:cxnSpLocks/>
          </p:cNvCxnSpPr>
          <p:nvPr/>
        </p:nvCxnSpPr>
        <p:spPr>
          <a:xfrm flipH="1">
            <a:off x="4010025" y="3009900"/>
            <a:ext cx="296969" cy="41910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Connecteur droit avec flèche 12">
            <a:extLst>
              <a:ext uri="{FF2B5EF4-FFF2-40B4-BE49-F238E27FC236}">
                <a16:creationId xmlns:a16="http://schemas.microsoft.com/office/drawing/2014/main" id="{1830818B-C628-5EBC-4523-D1A49BAFC60C}"/>
              </a:ext>
            </a:extLst>
          </p:cNvPr>
          <p:cNvCxnSpPr>
            <a:cxnSpLocks/>
          </p:cNvCxnSpPr>
          <p:nvPr/>
        </p:nvCxnSpPr>
        <p:spPr>
          <a:xfrm>
            <a:off x="7058025" y="3514725"/>
            <a:ext cx="2019300" cy="51435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Accolade fermante 17">
            <a:extLst>
              <a:ext uri="{FF2B5EF4-FFF2-40B4-BE49-F238E27FC236}">
                <a16:creationId xmlns:a16="http://schemas.microsoft.com/office/drawing/2014/main" id="{AD30E735-C575-E0AB-2D58-DF35D392B78D}"/>
              </a:ext>
            </a:extLst>
          </p:cNvPr>
          <p:cNvSpPr/>
          <p:nvPr/>
        </p:nvSpPr>
        <p:spPr>
          <a:xfrm>
            <a:off x="10325100" y="2324010"/>
            <a:ext cx="285750" cy="68589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9" name="ZoneTexte 18">
            <a:extLst>
              <a:ext uri="{FF2B5EF4-FFF2-40B4-BE49-F238E27FC236}">
                <a16:creationId xmlns:a16="http://schemas.microsoft.com/office/drawing/2014/main" id="{BDDC29C7-D7BC-1A84-2DA8-F8517F86FF24}"/>
              </a:ext>
            </a:extLst>
          </p:cNvPr>
          <p:cNvSpPr txBox="1"/>
          <p:nvPr/>
        </p:nvSpPr>
        <p:spPr>
          <a:xfrm>
            <a:off x="10784268" y="2324010"/>
            <a:ext cx="1144694" cy="461665"/>
          </a:xfrm>
          <a:prstGeom prst="rect">
            <a:avLst/>
          </a:prstGeom>
          <a:noFill/>
        </p:spPr>
        <p:txBody>
          <a:bodyPr wrap="square" rtlCol="0">
            <a:spAutoFit/>
          </a:bodyPr>
          <a:lstStyle/>
          <a:p>
            <a:r>
              <a:rPr lang="fr-FR" sz="1200" dirty="0"/>
              <a:t>Rappel type d’animation</a:t>
            </a:r>
          </a:p>
        </p:txBody>
      </p:sp>
    </p:spTree>
    <p:extLst>
      <p:ext uri="{BB962C8B-B14F-4D97-AF65-F5344CB8AC3E}">
        <p14:creationId xmlns:p14="http://schemas.microsoft.com/office/powerpoint/2010/main" val="400455624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TotalTime>
  <Words>227</Words>
  <Application>Microsoft Office PowerPoint</Application>
  <PresentationFormat>Grand écran</PresentationFormat>
  <Paragraphs>31</Paragraphs>
  <Slides>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Aptos</vt:lpstr>
      <vt:lpstr>Aptos Display</vt:lpstr>
      <vt:lpstr>Arial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Pierre Gapillou</dc:creator>
  <cp:lastModifiedBy>Pierre Gapillou</cp:lastModifiedBy>
  <cp:revision>5</cp:revision>
  <dcterms:created xsi:type="dcterms:W3CDTF">2024-06-04T17:25:02Z</dcterms:created>
  <dcterms:modified xsi:type="dcterms:W3CDTF">2024-06-12T16:32:08Z</dcterms:modified>
</cp:coreProperties>
</file>